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4" r:id="rId4"/>
  </p:sldMasterIdLst>
  <p:notesMasterIdLst>
    <p:notesMasterId r:id="rId24"/>
  </p:notesMasterIdLst>
  <p:handoutMasterIdLst>
    <p:handoutMasterId r:id="rId25"/>
  </p:handoutMasterIdLst>
  <p:sldIdLst>
    <p:sldId id="256" r:id="rId5"/>
    <p:sldId id="560" r:id="rId6"/>
    <p:sldId id="557" r:id="rId7"/>
    <p:sldId id="561" r:id="rId8"/>
    <p:sldId id="271" r:id="rId9"/>
    <p:sldId id="275" r:id="rId10"/>
    <p:sldId id="559" r:id="rId11"/>
    <p:sldId id="273" r:id="rId12"/>
    <p:sldId id="277" r:id="rId13"/>
    <p:sldId id="262" r:id="rId14"/>
    <p:sldId id="278" r:id="rId15"/>
    <p:sldId id="279" r:id="rId16"/>
    <p:sldId id="280" r:id="rId17"/>
    <p:sldId id="259" r:id="rId18"/>
    <p:sldId id="558" r:id="rId19"/>
    <p:sldId id="429" r:id="rId20"/>
    <p:sldId id="431" r:id="rId21"/>
    <p:sldId id="433" r:id="rId22"/>
    <p:sldId id="422" r:id="rId23"/>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Georgia" panose="02040502050405020303" pitchFamily="18" charset="0"/>
      <p:regular r:id="rId30"/>
      <p:bold r:id="rId31"/>
      <p:italic r:id="rId32"/>
      <p:boldItalic r:id="rId33"/>
    </p:embeddedFont>
    <p:embeddedFont>
      <p:font typeface="Verdana" panose="020B0604030504040204" pitchFamily="34" charset="0"/>
      <p:regular r:id="rId34"/>
      <p:bold r:id="rId35"/>
      <p:italic r:id="rId36"/>
      <p:boldItalic r:id="rId37"/>
    </p:embeddedFont>
  </p:embeddedFontLst>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87660-1F77-AA1A-2D9A-FEBD9B65046C}" name="Bronwyn Barrera" initials="BB" userId="S::bronwynb@adha.net::ed8630cf-8e9e-47b1-85d5-921736edcaed" providerId="AD"/>
  <p188:author id="{F54ED48B-3CCC-9A51-4061-A38A32925598}" name="Kelsey Turner" initials="KT" userId="S::KelseyT@adha.net::f9930319-3adf-401d-a9e4-960c17d309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C70"/>
    <a:srgbClr val="DB3A73"/>
    <a:srgbClr val="63BFA1"/>
    <a:srgbClr val="F0542D"/>
    <a:srgbClr val="5DA9DD"/>
    <a:srgbClr val="67CAE7"/>
    <a:srgbClr val="DB342A"/>
    <a:srgbClr val="E7772B"/>
    <a:srgbClr val="E57246"/>
    <a:srgbClr val="FAA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0724C-F6DE-B4D1-024A-1B0ED2F1132D}" v="13" dt="2023-08-03T16:14:27.870"/>
    <p1510:client id="{52A39BE9-AC8A-4710-A237-7B3D485952E4}" v="359" dt="2023-08-03T16:46:20.401"/>
    <p1510:client id="{A2257399-9A0A-D92B-9117-89F4C5177899}" v="100" dt="2023-08-03T15:10:16.608"/>
    <p1510:client id="{DF67F69A-8E94-4DA0-9C28-CD581C2382D3}" v="611" dt="2023-08-03T16:11:46.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ags" Target="tags/tag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nwyn Barrera" userId="S::bronwynb@adha.net::ed8630cf-8e9e-47b1-85d5-921736edcaed" providerId="AD" clId="Web-{46A0724C-F6DE-B4D1-024A-1B0ED2F1132D}"/>
    <pc:docChg chg="modSld">
      <pc:chgData name="Bronwyn Barrera" userId="S::bronwynb@adha.net::ed8630cf-8e9e-47b1-85d5-921736edcaed" providerId="AD" clId="Web-{46A0724C-F6DE-B4D1-024A-1B0ED2F1132D}" dt="2023-08-03T16:14:27.870" v="8" actId="1076"/>
      <pc:docMkLst>
        <pc:docMk/>
      </pc:docMkLst>
      <pc:sldChg chg="modSp">
        <pc:chgData name="Bronwyn Barrera" userId="S::bronwynb@adha.net::ed8630cf-8e9e-47b1-85d5-921736edcaed" providerId="AD" clId="Web-{46A0724C-F6DE-B4D1-024A-1B0ED2F1132D}" dt="2023-08-03T16:13:31.274" v="1" actId="20577"/>
        <pc:sldMkLst>
          <pc:docMk/>
          <pc:sldMk cId="2741746223" sldId="422"/>
        </pc:sldMkLst>
        <pc:spChg chg="mod">
          <ac:chgData name="Bronwyn Barrera" userId="S::bronwynb@adha.net::ed8630cf-8e9e-47b1-85d5-921736edcaed" providerId="AD" clId="Web-{46A0724C-F6DE-B4D1-024A-1B0ED2F1132D}" dt="2023-08-03T16:13:31.274" v="1" actId="20577"/>
          <ac:spMkLst>
            <pc:docMk/>
            <pc:sldMk cId="2741746223" sldId="422"/>
            <ac:spMk id="4" creationId="{3123B457-EA8F-46E3-9FFB-5D78EA2CCE22}"/>
          </ac:spMkLst>
        </pc:spChg>
      </pc:sldChg>
      <pc:sldChg chg="modSp">
        <pc:chgData name="Bronwyn Barrera" userId="S::bronwynb@adha.net::ed8630cf-8e9e-47b1-85d5-921736edcaed" providerId="AD" clId="Web-{46A0724C-F6DE-B4D1-024A-1B0ED2F1132D}" dt="2023-08-03T16:14:27.870" v="8" actId="1076"/>
        <pc:sldMkLst>
          <pc:docMk/>
          <pc:sldMk cId="1366084682" sldId="558"/>
        </pc:sldMkLst>
        <pc:spChg chg="mod">
          <ac:chgData name="Bronwyn Barrera" userId="S::bronwynb@adha.net::ed8630cf-8e9e-47b1-85d5-921736edcaed" providerId="AD" clId="Web-{46A0724C-F6DE-B4D1-024A-1B0ED2F1132D}" dt="2023-08-03T16:14:08.150" v="3" actId="20577"/>
          <ac:spMkLst>
            <pc:docMk/>
            <pc:sldMk cId="1366084682" sldId="558"/>
            <ac:spMk id="5" creationId="{00D34A8A-F4BE-4ABD-9C95-CF8F49EF4922}"/>
          </ac:spMkLst>
        </pc:spChg>
        <pc:spChg chg="mod">
          <ac:chgData name="Bronwyn Barrera" userId="S::bronwynb@adha.net::ed8630cf-8e9e-47b1-85d5-921736edcaed" providerId="AD" clId="Web-{46A0724C-F6DE-B4D1-024A-1B0ED2F1132D}" dt="2023-08-03T16:14:17.791" v="5" actId="20577"/>
          <ac:spMkLst>
            <pc:docMk/>
            <pc:sldMk cId="1366084682" sldId="558"/>
            <ac:spMk id="7" creationId="{57A45853-9C0E-48CB-98A3-650110F39466}"/>
          </ac:spMkLst>
        </pc:spChg>
        <pc:spChg chg="mod">
          <ac:chgData name="Bronwyn Barrera" userId="S::bronwynb@adha.net::ed8630cf-8e9e-47b1-85d5-921736edcaed" providerId="AD" clId="Web-{46A0724C-F6DE-B4D1-024A-1B0ED2F1132D}" dt="2023-08-03T16:14:27.870" v="8" actId="1076"/>
          <ac:spMkLst>
            <pc:docMk/>
            <pc:sldMk cId="1366084682" sldId="558"/>
            <ac:spMk id="8" creationId="{9651D4DD-5CA3-9B4C-8D00-A9DE48607B45}"/>
          </ac:spMkLst>
        </pc:spChg>
      </pc:sldChg>
    </pc:docChg>
  </pc:docChgLst>
  <pc:docChgLst>
    <pc:chgData name="Kelsey Turner" userId="f9930319-3adf-401d-a9e4-960c17d3099f" providerId="ADAL" clId="{52A39BE9-AC8A-4710-A237-7B3D485952E4}"/>
    <pc:docChg chg="undo custSel addSld delSld modSld">
      <pc:chgData name="Kelsey Turner" userId="f9930319-3adf-401d-a9e4-960c17d3099f" providerId="ADAL" clId="{52A39BE9-AC8A-4710-A237-7B3D485952E4}" dt="2023-08-03T16:46:20.401" v="404" actId="20577"/>
      <pc:docMkLst>
        <pc:docMk/>
      </pc:docMkLst>
      <pc:sldChg chg="modSp mod">
        <pc:chgData name="Kelsey Turner" userId="f9930319-3adf-401d-a9e4-960c17d3099f" providerId="ADAL" clId="{52A39BE9-AC8A-4710-A237-7B3D485952E4}" dt="2023-08-03T14:11:03.927" v="222" actId="20577"/>
        <pc:sldMkLst>
          <pc:docMk/>
          <pc:sldMk cId="810229494" sldId="262"/>
        </pc:sldMkLst>
        <pc:spChg chg="mod">
          <ac:chgData name="Kelsey Turner" userId="f9930319-3adf-401d-a9e4-960c17d3099f" providerId="ADAL" clId="{52A39BE9-AC8A-4710-A237-7B3D485952E4}" dt="2023-08-03T14:11:03.927" v="222" actId="20577"/>
          <ac:spMkLst>
            <pc:docMk/>
            <pc:sldMk cId="810229494" sldId="262"/>
            <ac:spMk id="5" creationId="{3A81F5C8-BF6B-3B12-A16A-7F6193E7AA63}"/>
          </ac:spMkLst>
        </pc:spChg>
      </pc:sldChg>
      <pc:sldChg chg="del">
        <pc:chgData name="Kelsey Turner" userId="f9930319-3adf-401d-a9e4-960c17d3099f" providerId="ADAL" clId="{52A39BE9-AC8A-4710-A237-7B3D485952E4}" dt="2023-08-03T13:56:42.506" v="1" actId="47"/>
        <pc:sldMkLst>
          <pc:docMk/>
          <pc:sldMk cId="1743831411" sldId="269"/>
        </pc:sldMkLst>
      </pc:sldChg>
      <pc:sldChg chg="del">
        <pc:chgData name="Kelsey Turner" userId="f9930319-3adf-401d-a9e4-960c17d3099f" providerId="ADAL" clId="{52A39BE9-AC8A-4710-A237-7B3D485952E4}" dt="2023-08-03T14:03:58.053" v="23" actId="47"/>
        <pc:sldMkLst>
          <pc:docMk/>
          <pc:sldMk cId="1942109021" sldId="270"/>
        </pc:sldMkLst>
      </pc:sldChg>
      <pc:sldChg chg="addSp delSp modSp mod">
        <pc:chgData name="Kelsey Turner" userId="f9930319-3adf-401d-a9e4-960c17d3099f" providerId="ADAL" clId="{52A39BE9-AC8A-4710-A237-7B3D485952E4}" dt="2023-08-03T14:37:17.855" v="376" actId="1076"/>
        <pc:sldMkLst>
          <pc:docMk/>
          <pc:sldMk cId="1753348734" sldId="273"/>
        </pc:sldMkLst>
        <pc:spChg chg="mod">
          <ac:chgData name="Kelsey Turner" userId="f9930319-3adf-401d-a9e4-960c17d3099f" providerId="ADAL" clId="{52A39BE9-AC8A-4710-A237-7B3D485952E4}" dt="2023-08-03T14:37:07.638" v="373" actId="1076"/>
          <ac:spMkLst>
            <pc:docMk/>
            <pc:sldMk cId="1753348734" sldId="273"/>
            <ac:spMk id="8" creationId="{955213A8-EEBD-4B82-A143-64C03D821A02}"/>
          </ac:spMkLst>
        </pc:spChg>
        <pc:spChg chg="mod">
          <ac:chgData name="Kelsey Turner" userId="f9930319-3adf-401d-a9e4-960c17d3099f" providerId="ADAL" clId="{52A39BE9-AC8A-4710-A237-7B3D485952E4}" dt="2023-08-03T14:37:15.127" v="375" actId="1076"/>
          <ac:spMkLst>
            <pc:docMk/>
            <pc:sldMk cId="1753348734" sldId="273"/>
            <ac:spMk id="10" creationId="{7D08A031-D0C9-4B2C-B102-453CF7E238EA}"/>
          </ac:spMkLst>
        </pc:spChg>
        <pc:picChg chg="add mod">
          <ac:chgData name="Kelsey Turner" userId="f9930319-3adf-401d-a9e4-960c17d3099f" providerId="ADAL" clId="{52A39BE9-AC8A-4710-A237-7B3D485952E4}" dt="2023-08-03T14:37:17.855" v="376" actId="1076"/>
          <ac:picMkLst>
            <pc:docMk/>
            <pc:sldMk cId="1753348734" sldId="273"/>
            <ac:picMk id="2" creationId="{95E9639C-2E27-770E-909E-77827FB76B5B}"/>
          </ac:picMkLst>
        </pc:picChg>
        <pc:picChg chg="del">
          <ac:chgData name="Kelsey Turner" userId="f9930319-3adf-401d-a9e4-960c17d3099f" providerId="ADAL" clId="{52A39BE9-AC8A-4710-A237-7B3D485952E4}" dt="2023-08-03T14:04:45.538" v="30" actId="478"/>
          <ac:picMkLst>
            <pc:docMk/>
            <pc:sldMk cId="1753348734" sldId="273"/>
            <ac:picMk id="3" creationId="{ADDAB684-79B5-09A1-D05E-314A06354B1A}"/>
          </ac:picMkLst>
        </pc:picChg>
      </pc:sldChg>
      <pc:sldChg chg="modSp mod">
        <pc:chgData name="Kelsey Turner" userId="f9930319-3adf-401d-a9e4-960c17d3099f" providerId="ADAL" clId="{52A39BE9-AC8A-4710-A237-7B3D485952E4}" dt="2023-08-03T14:36:56.914" v="369" actId="108"/>
        <pc:sldMkLst>
          <pc:docMk/>
          <pc:sldMk cId="3726564133" sldId="277"/>
        </pc:sldMkLst>
        <pc:spChg chg="mod">
          <ac:chgData name="Kelsey Turner" userId="f9930319-3adf-401d-a9e4-960c17d3099f" providerId="ADAL" clId="{52A39BE9-AC8A-4710-A237-7B3D485952E4}" dt="2023-08-03T14:36:56.914" v="369" actId="108"/>
          <ac:spMkLst>
            <pc:docMk/>
            <pc:sldMk cId="3726564133" sldId="277"/>
            <ac:spMk id="3" creationId="{C2EA088C-8A64-43AE-81CE-C1E54B32C090}"/>
          </ac:spMkLst>
        </pc:spChg>
        <pc:spChg chg="mod">
          <ac:chgData name="Kelsey Turner" userId="f9930319-3adf-401d-a9e4-960c17d3099f" providerId="ADAL" clId="{52A39BE9-AC8A-4710-A237-7B3D485952E4}" dt="2023-08-03T14:07:48.662" v="215" actId="20577"/>
          <ac:spMkLst>
            <pc:docMk/>
            <pc:sldMk cId="3726564133" sldId="277"/>
            <ac:spMk id="9" creationId="{266F5067-40D8-F4AF-A69E-CEDA7456A0A7}"/>
          </ac:spMkLst>
        </pc:spChg>
        <pc:picChg chg="mod">
          <ac:chgData name="Kelsey Turner" userId="f9930319-3adf-401d-a9e4-960c17d3099f" providerId="ADAL" clId="{52A39BE9-AC8A-4710-A237-7B3D485952E4}" dt="2023-08-03T14:08:11.439" v="217" actId="1076"/>
          <ac:picMkLst>
            <pc:docMk/>
            <pc:sldMk cId="3726564133" sldId="277"/>
            <ac:picMk id="6" creationId="{FD9E9B8F-4DCE-1632-6171-636AC8BDCBFD}"/>
          </ac:picMkLst>
        </pc:picChg>
      </pc:sldChg>
      <pc:sldChg chg="addSp delSp modSp mod">
        <pc:chgData name="Kelsey Turner" userId="f9930319-3adf-401d-a9e4-960c17d3099f" providerId="ADAL" clId="{52A39BE9-AC8A-4710-A237-7B3D485952E4}" dt="2023-08-03T14:20:07.876" v="339" actId="14100"/>
        <pc:sldMkLst>
          <pc:docMk/>
          <pc:sldMk cId="3902330841" sldId="278"/>
        </pc:sldMkLst>
        <pc:spChg chg="mod">
          <ac:chgData name="Kelsey Turner" userId="f9930319-3adf-401d-a9e4-960c17d3099f" providerId="ADAL" clId="{52A39BE9-AC8A-4710-A237-7B3D485952E4}" dt="2023-08-03T14:16:56.133" v="253" actId="20577"/>
          <ac:spMkLst>
            <pc:docMk/>
            <pc:sldMk cId="3902330841" sldId="278"/>
            <ac:spMk id="2" creationId="{AEE84B30-CF10-47CA-BE49-25EA42B915B5}"/>
          </ac:spMkLst>
        </pc:spChg>
        <pc:spChg chg="mod">
          <ac:chgData name="Kelsey Turner" userId="f9930319-3adf-401d-a9e4-960c17d3099f" providerId="ADAL" clId="{52A39BE9-AC8A-4710-A237-7B3D485952E4}" dt="2023-08-03T14:20:07.876" v="339" actId="14100"/>
          <ac:spMkLst>
            <pc:docMk/>
            <pc:sldMk cId="3902330841" sldId="278"/>
            <ac:spMk id="3" creationId="{C03152F4-DF9A-4705-A886-E902AF151F0F}"/>
          </ac:spMkLst>
        </pc:spChg>
        <pc:spChg chg="add del">
          <ac:chgData name="Kelsey Turner" userId="f9930319-3adf-401d-a9e4-960c17d3099f" providerId="ADAL" clId="{52A39BE9-AC8A-4710-A237-7B3D485952E4}" dt="2023-08-03T14:11:37.751" v="224" actId="478"/>
          <ac:spMkLst>
            <pc:docMk/>
            <pc:sldMk cId="3902330841" sldId="278"/>
            <ac:spMk id="4" creationId="{F0CE89C9-9A9C-A906-4EF4-3ED3756B6D0C}"/>
          </ac:spMkLst>
        </pc:spChg>
        <pc:spChg chg="add del mod">
          <ac:chgData name="Kelsey Turner" userId="f9930319-3adf-401d-a9e4-960c17d3099f" providerId="ADAL" clId="{52A39BE9-AC8A-4710-A237-7B3D485952E4}" dt="2023-08-03T14:18:23.787" v="336"/>
          <ac:spMkLst>
            <pc:docMk/>
            <pc:sldMk cId="3902330841" sldId="278"/>
            <ac:spMk id="10" creationId="{6D4762A8-549E-6861-695C-07F500DDA659}"/>
          </ac:spMkLst>
        </pc:spChg>
        <pc:picChg chg="add mod">
          <ac:chgData name="Kelsey Turner" userId="f9930319-3adf-401d-a9e4-960c17d3099f" providerId="ADAL" clId="{52A39BE9-AC8A-4710-A237-7B3D485952E4}" dt="2023-08-03T14:16:43.071" v="249" actId="1076"/>
          <ac:picMkLst>
            <pc:docMk/>
            <pc:sldMk cId="3902330841" sldId="278"/>
            <ac:picMk id="6" creationId="{387E8C9E-53FF-B927-37BC-39E180D1AFEF}"/>
          </ac:picMkLst>
        </pc:picChg>
        <pc:picChg chg="add mod">
          <ac:chgData name="Kelsey Turner" userId="f9930319-3adf-401d-a9e4-960c17d3099f" providerId="ADAL" clId="{52A39BE9-AC8A-4710-A237-7B3D485952E4}" dt="2023-08-03T14:16:38.810" v="247" actId="1076"/>
          <ac:picMkLst>
            <pc:docMk/>
            <pc:sldMk cId="3902330841" sldId="278"/>
            <ac:picMk id="8" creationId="{4E3F55A4-A319-E229-D8AA-52F6B35F6038}"/>
          </ac:picMkLst>
        </pc:picChg>
        <pc:picChg chg="del">
          <ac:chgData name="Kelsey Turner" userId="f9930319-3adf-401d-a9e4-960c17d3099f" providerId="ADAL" clId="{52A39BE9-AC8A-4710-A237-7B3D485952E4}" dt="2023-08-03T14:12:03.966" v="226" actId="478"/>
          <ac:picMkLst>
            <pc:docMk/>
            <pc:sldMk cId="3902330841" sldId="278"/>
            <ac:picMk id="9" creationId="{DA5984D7-AE56-019E-5FF3-B9850F3C5FBC}"/>
          </ac:picMkLst>
        </pc:picChg>
        <pc:picChg chg="del">
          <ac:chgData name="Kelsey Turner" userId="f9930319-3adf-401d-a9e4-960c17d3099f" providerId="ADAL" clId="{52A39BE9-AC8A-4710-A237-7B3D485952E4}" dt="2023-08-03T14:12:39.782" v="230" actId="478"/>
          <ac:picMkLst>
            <pc:docMk/>
            <pc:sldMk cId="3902330841" sldId="278"/>
            <ac:picMk id="11" creationId="{49815670-6945-EB1C-BBA9-096764A13FD5}"/>
          </ac:picMkLst>
        </pc:picChg>
        <pc:picChg chg="del">
          <ac:chgData name="Kelsey Turner" userId="f9930319-3adf-401d-a9e4-960c17d3099f" providerId="ADAL" clId="{52A39BE9-AC8A-4710-A237-7B3D485952E4}" dt="2023-08-03T14:16:24.261" v="239" actId="478"/>
          <ac:picMkLst>
            <pc:docMk/>
            <pc:sldMk cId="3902330841" sldId="278"/>
            <ac:picMk id="13" creationId="{A4230153-903C-D7F5-3E71-DDD6D95E57EB}"/>
          </ac:picMkLst>
        </pc:picChg>
        <pc:picChg chg="del">
          <ac:chgData name="Kelsey Turner" userId="f9930319-3adf-401d-a9e4-960c17d3099f" providerId="ADAL" clId="{52A39BE9-AC8A-4710-A237-7B3D485952E4}" dt="2023-08-03T14:15:20.254" v="235" actId="478"/>
          <ac:picMkLst>
            <pc:docMk/>
            <pc:sldMk cId="3902330841" sldId="278"/>
            <ac:picMk id="15" creationId="{98C3C3BB-7CD1-52B6-CD8B-BDA10E4A843A}"/>
          </ac:picMkLst>
        </pc:picChg>
        <pc:picChg chg="add del">
          <ac:chgData name="Kelsey Turner" userId="f9930319-3adf-401d-a9e4-960c17d3099f" providerId="ADAL" clId="{52A39BE9-AC8A-4710-A237-7B3D485952E4}" dt="2023-08-03T14:12:03.966" v="226" actId="478"/>
          <ac:picMkLst>
            <pc:docMk/>
            <pc:sldMk cId="3902330841" sldId="278"/>
            <ac:picMk id="1028" creationId="{63935F5D-B17E-D694-652E-745B7B69065A}"/>
          </ac:picMkLst>
        </pc:picChg>
        <pc:picChg chg="add mod">
          <ac:chgData name="Kelsey Turner" userId="f9930319-3adf-401d-a9e4-960c17d3099f" providerId="ADAL" clId="{52A39BE9-AC8A-4710-A237-7B3D485952E4}" dt="2023-08-03T14:16:47.539" v="251" actId="1076"/>
          <ac:picMkLst>
            <pc:docMk/>
            <pc:sldMk cId="3902330841" sldId="278"/>
            <ac:picMk id="1030" creationId="{AF9116D8-9880-796B-57C3-DE6AC2078759}"/>
          </ac:picMkLst>
        </pc:picChg>
        <pc:picChg chg="add mod">
          <ac:chgData name="Kelsey Turner" userId="f9930319-3adf-401d-a9e4-960c17d3099f" providerId="ADAL" clId="{52A39BE9-AC8A-4710-A237-7B3D485952E4}" dt="2023-08-03T14:16:41.293" v="248" actId="1076"/>
          <ac:picMkLst>
            <pc:docMk/>
            <pc:sldMk cId="3902330841" sldId="278"/>
            <ac:picMk id="1032" creationId="{3EBA383E-5738-B273-9CEA-D9ECBA9FC55E}"/>
          </ac:picMkLst>
        </pc:picChg>
      </pc:sldChg>
      <pc:sldChg chg="modSp mod">
        <pc:chgData name="Kelsey Turner" userId="f9930319-3adf-401d-a9e4-960c17d3099f" providerId="ADAL" clId="{52A39BE9-AC8A-4710-A237-7B3D485952E4}" dt="2023-08-03T14:20:36.485" v="352" actId="6549"/>
        <pc:sldMkLst>
          <pc:docMk/>
          <pc:sldMk cId="31885955" sldId="280"/>
        </pc:sldMkLst>
        <pc:spChg chg="mod">
          <ac:chgData name="Kelsey Turner" userId="f9930319-3adf-401d-a9e4-960c17d3099f" providerId="ADAL" clId="{52A39BE9-AC8A-4710-A237-7B3D485952E4}" dt="2023-08-03T14:20:36.485" v="352" actId="6549"/>
          <ac:spMkLst>
            <pc:docMk/>
            <pc:sldMk cId="31885955" sldId="280"/>
            <ac:spMk id="7" creationId="{57A45853-9C0E-48CB-98A3-650110F39466}"/>
          </ac:spMkLst>
        </pc:spChg>
      </pc:sldChg>
      <pc:sldChg chg="del">
        <pc:chgData name="Kelsey Turner" userId="f9930319-3adf-401d-a9e4-960c17d3099f" providerId="ADAL" clId="{52A39BE9-AC8A-4710-A237-7B3D485952E4}" dt="2023-08-03T15:34:30.215" v="399" actId="47"/>
        <pc:sldMkLst>
          <pc:docMk/>
          <pc:sldMk cId="3648389786" sldId="281"/>
        </pc:sldMkLst>
      </pc:sldChg>
      <pc:sldChg chg="addSp delSp modSp mod">
        <pc:chgData name="Kelsey Turner" userId="f9930319-3adf-401d-a9e4-960c17d3099f" providerId="ADAL" clId="{52A39BE9-AC8A-4710-A237-7B3D485952E4}" dt="2023-08-03T14:35:56.763" v="365" actId="1076"/>
        <pc:sldMkLst>
          <pc:docMk/>
          <pc:sldMk cId="2741746223" sldId="422"/>
        </pc:sldMkLst>
        <pc:picChg chg="add del mod">
          <ac:chgData name="Kelsey Turner" userId="f9930319-3adf-401d-a9e4-960c17d3099f" providerId="ADAL" clId="{52A39BE9-AC8A-4710-A237-7B3D485952E4}" dt="2023-08-03T14:35:00.130" v="356" actId="21"/>
          <ac:picMkLst>
            <pc:docMk/>
            <pc:sldMk cId="2741746223" sldId="422"/>
            <ac:picMk id="3" creationId="{B8E29968-4850-8579-142D-50321D814929}"/>
          </ac:picMkLst>
        </pc:picChg>
        <pc:picChg chg="add mod">
          <ac:chgData name="Kelsey Turner" userId="f9930319-3adf-401d-a9e4-960c17d3099f" providerId="ADAL" clId="{52A39BE9-AC8A-4710-A237-7B3D485952E4}" dt="2023-08-03T14:35:56.763" v="365" actId="1076"/>
          <ac:picMkLst>
            <pc:docMk/>
            <pc:sldMk cId="2741746223" sldId="422"/>
            <ac:picMk id="5" creationId="{E6054D68-58C3-7CFC-31D9-D0F96D835AFF}"/>
          </ac:picMkLst>
        </pc:picChg>
        <pc:picChg chg="del">
          <ac:chgData name="Kelsey Turner" userId="f9930319-3adf-401d-a9e4-960c17d3099f" providerId="ADAL" clId="{52A39BE9-AC8A-4710-A237-7B3D485952E4}" dt="2023-08-03T14:35:06.173" v="358" actId="478"/>
          <ac:picMkLst>
            <pc:docMk/>
            <pc:sldMk cId="2741746223" sldId="422"/>
            <ac:picMk id="6" creationId="{5CB9179E-6DA0-48D8-97FD-FCEAC4C6F486}"/>
          </ac:picMkLst>
        </pc:picChg>
      </pc:sldChg>
      <pc:sldChg chg="modSp mod">
        <pc:chgData name="Kelsey Turner" userId="f9930319-3adf-401d-a9e4-960c17d3099f" providerId="ADAL" clId="{52A39BE9-AC8A-4710-A237-7B3D485952E4}" dt="2023-08-03T14:21:12.997" v="354" actId="1076"/>
        <pc:sldMkLst>
          <pc:docMk/>
          <pc:sldMk cId="2832003866" sldId="433"/>
        </pc:sldMkLst>
        <pc:spChg chg="mod">
          <ac:chgData name="Kelsey Turner" userId="f9930319-3adf-401d-a9e4-960c17d3099f" providerId="ADAL" clId="{52A39BE9-AC8A-4710-A237-7B3D485952E4}" dt="2023-08-03T14:21:12.997" v="354" actId="1076"/>
          <ac:spMkLst>
            <pc:docMk/>
            <pc:sldMk cId="2832003866" sldId="433"/>
            <ac:spMk id="2" creationId="{A9DC76D0-1F58-4C11-B6C6-4B837C2F5E82}"/>
          </ac:spMkLst>
        </pc:spChg>
        <pc:graphicFrameChg chg="mod">
          <ac:chgData name="Kelsey Turner" userId="f9930319-3adf-401d-a9e4-960c17d3099f" providerId="ADAL" clId="{52A39BE9-AC8A-4710-A237-7B3D485952E4}" dt="2023-08-03T14:21:08.620" v="353" actId="1076"/>
          <ac:graphicFrameMkLst>
            <pc:docMk/>
            <pc:sldMk cId="2832003866" sldId="433"/>
            <ac:graphicFrameMk id="15" creationId="{CE35C214-C4AD-4495-A4B3-20AA8C7478A3}"/>
          </ac:graphicFrameMkLst>
        </pc:graphicFrameChg>
      </pc:sldChg>
      <pc:sldChg chg="addSp modSp mod modAnim">
        <pc:chgData name="Kelsey Turner" userId="f9930319-3adf-401d-a9e4-960c17d3099f" providerId="ADAL" clId="{52A39BE9-AC8A-4710-A237-7B3D485952E4}" dt="2023-08-03T14:38:37.012" v="398" actId="108"/>
        <pc:sldMkLst>
          <pc:docMk/>
          <pc:sldMk cId="1343957164" sldId="557"/>
        </pc:sldMkLst>
        <pc:spChg chg="mod">
          <ac:chgData name="Kelsey Turner" userId="f9930319-3adf-401d-a9e4-960c17d3099f" providerId="ADAL" clId="{52A39BE9-AC8A-4710-A237-7B3D485952E4}" dt="2023-08-03T13:57:59.292" v="20" actId="1076"/>
          <ac:spMkLst>
            <pc:docMk/>
            <pc:sldMk cId="1343957164" sldId="557"/>
            <ac:spMk id="6" creationId="{268A7AD6-C3A1-454E-FCE1-0395EC8E4540}"/>
          </ac:spMkLst>
        </pc:spChg>
        <pc:spChg chg="mod">
          <ac:chgData name="Kelsey Turner" userId="f9930319-3adf-401d-a9e4-960c17d3099f" providerId="ADAL" clId="{52A39BE9-AC8A-4710-A237-7B3D485952E4}" dt="2023-08-03T14:38:37.012" v="398" actId="108"/>
          <ac:spMkLst>
            <pc:docMk/>
            <pc:sldMk cId="1343957164" sldId="557"/>
            <ac:spMk id="7" creationId="{C9BE5F10-8F1F-28C4-A4F4-42A6791929BA}"/>
          </ac:spMkLst>
        </pc:spChg>
        <pc:picChg chg="add mod">
          <ac:chgData name="Kelsey Turner" userId="f9930319-3adf-401d-a9e4-960c17d3099f" providerId="ADAL" clId="{52A39BE9-AC8A-4710-A237-7B3D485952E4}" dt="2023-08-03T13:58:08.090" v="21" actId="1076"/>
          <ac:picMkLst>
            <pc:docMk/>
            <pc:sldMk cId="1343957164" sldId="557"/>
            <ac:picMk id="2" creationId="{7F6D8E7E-A647-C290-D377-6179F9B0175D}"/>
          </ac:picMkLst>
        </pc:picChg>
        <pc:picChg chg="add mod">
          <ac:chgData name="Kelsey Turner" userId="f9930319-3adf-401d-a9e4-960c17d3099f" providerId="ADAL" clId="{52A39BE9-AC8A-4710-A237-7B3D485952E4}" dt="2023-08-03T13:58:08.090" v="21" actId="1076"/>
          <ac:picMkLst>
            <pc:docMk/>
            <pc:sldMk cId="1343957164" sldId="557"/>
            <ac:picMk id="3" creationId="{5E2AEC7F-4C44-0CBD-4873-71A64DB8BA02}"/>
          </ac:picMkLst>
        </pc:picChg>
        <pc:picChg chg="add mod">
          <ac:chgData name="Kelsey Turner" userId="f9930319-3adf-401d-a9e4-960c17d3099f" providerId="ADAL" clId="{52A39BE9-AC8A-4710-A237-7B3D485952E4}" dt="2023-08-03T13:58:08.090" v="21" actId="1076"/>
          <ac:picMkLst>
            <pc:docMk/>
            <pc:sldMk cId="1343957164" sldId="557"/>
            <ac:picMk id="4" creationId="{6A9E50D4-AFD6-C4E4-D6C8-6650905ED4AF}"/>
          </ac:picMkLst>
        </pc:picChg>
        <pc:picChg chg="add mod">
          <ac:chgData name="Kelsey Turner" userId="f9930319-3adf-401d-a9e4-960c17d3099f" providerId="ADAL" clId="{52A39BE9-AC8A-4710-A237-7B3D485952E4}" dt="2023-08-03T13:58:08.090" v="21" actId="1076"/>
          <ac:picMkLst>
            <pc:docMk/>
            <pc:sldMk cId="1343957164" sldId="557"/>
            <ac:picMk id="8" creationId="{8F22F012-EF7B-6029-EA0E-1E13C4604351}"/>
          </ac:picMkLst>
        </pc:picChg>
      </pc:sldChg>
      <pc:sldChg chg="modSp mod delCm modCm">
        <pc:chgData name="Kelsey Turner" userId="f9930319-3adf-401d-a9e4-960c17d3099f" providerId="ADAL" clId="{52A39BE9-AC8A-4710-A237-7B3D485952E4}" dt="2023-08-03T16:46:20.401" v="404" actId="20577"/>
        <pc:sldMkLst>
          <pc:docMk/>
          <pc:sldMk cId="1366084682" sldId="558"/>
        </pc:sldMkLst>
        <pc:spChg chg="mod">
          <ac:chgData name="Kelsey Turner" userId="f9930319-3adf-401d-a9e4-960c17d3099f" providerId="ADAL" clId="{52A39BE9-AC8A-4710-A237-7B3D485952E4}" dt="2023-08-03T16:46:20.401" v="404" actId="20577"/>
          <ac:spMkLst>
            <pc:docMk/>
            <pc:sldMk cId="1366084682" sldId="558"/>
            <ac:spMk id="7" creationId="{57A45853-9C0E-48CB-98A3-650110F39466}"/>
          </ac:spMkLst>
        </pc:spChg>
        <pc:extLst>
          <p:ext xmlns:p="http://schemas.openxmlformats.org/presentationml/2006/main" uri="{D6D511B9-2390-475A-947B-AFAB55BFBCF1}">
            <pc226:cmChg xmlns:pc226="http://schemas.microsoft.com/office/powerpoint/2022/06/main/command" chg="del mod modRxn">
              <pc226:chgData name="Kelsey Turner" userId="f9930319-3adf-401d-a9e4-960c17d3099f" providerId="ADAL" clId="{52A39BE9-AC8A-4710-A237-7B3D485952E4}" dt="2023-08-03T15:36:26.072" v="402"/>
              <pc2:cmMkLst xmlns:pc2="http://schemas.microsoft.com/office/powerpoint/2019/9/main/command">
                <pc:docMk/>
                <pc:sldMk cId="1366084682" sldId="558"/>
                <pc2:cmMk id="{A4DDC5D1-D171-4CEC-859E-20825B385B34}"/>
              </pc2:cmMkLst>
              <pc226:cmRplyChg chg="add">
                <pc226:chgData name="Kelsey Turner" userId="f9930319-3adf-401d-a9e4-960c17d3099f" providerId="ADAL" clId="{52A39BE9-AC8A-4710-A237-7B3D485952E4}" dt="2023-08-03T15:34:42.912" v="401"/>
                <pc2:cmRplyMkLst xmlns:pc2="http://schemas.microsoft.com/office/powerpoint/2019/9/main/command">
                  <pc:docMk/>
                  <pc:sldMk cId="1366084682" sldId="558"/>
                  <pc2:cmMk id="{A4DDC5D1-D171-4CEC-859E-20825B385B34}"/>
                  <pc2:cmRplyMk id="{C471005D-F49D-498B-A006-B333ACA36C8D}"/>
                </pc2:cmRplyMkLst>
              </pc226:cmRplyChg>
            </pc226:cmChg>
          </p:ext>
        </pc:extLst>
      </pc:sldChg>
      <pc:sldChg chg="modSp mod">
        <pc:chgData name="Kelsey Turner" userId="f9930319-3adf-401d-a9e4-960c17d3099f" providerId="ADAL" clId="{52A39BE9-AC8A-4710-A237-7B3D485952E4}" dt="2023-08-03T14:37:26.054" v="377" actId="108"/>
        <pc:sldMkLst>
          <pc:docMk/>
          <pc:sldMk cId="635905471" sldId="559"/>
        </pc:sldMkLst>
        <pc:spChg chg="mod">
          <ac:chgData name="Kelsey Turner" userId="f9930319-3adf-401d-a9e4-960c17d3099f" providerId="ADAL" clId="{52A39BE9-AC8A-4710-A237-7B3D485952E4}" dt="2023-08-03T14:37:26.054" v="377" actId="108"/>
          <ac:spMkLst>
            <pc:docMk/>
            <pc:sldMk cId="635905471" sldId="559"/>
            <ac:spMk id="4" creationId="{CC966194-C2CB-26AC-EF41-00AA6FEAF835}"/>
          </ac:spMkLst>
        </pc:spChg>
        <pc:spChg chg="mod">
          <ac:chgData name="Kelsey Turner" userId="f9930319-3adf-401d-a9e4-960c17d3099f" providerId="ADAL" clId="{52A39BE9-AC8A-4710-A237-7B3D485952E4}" dt="2023-08-03T14:04:29.821" v="29" actId="20577"/>
          <ac:spMkLst>
            <pc:docMk/>
            <pc:sldMk cId="635905471" sldId="559"/>
            <ac:spMk id="15" creationId="{818C5249-B417-8989-58BB-BC6EF2BF3152}"/>
          </ac:spMkLst>
        </pc:spChg>
      </pc:sldChg>
      <pc:sldChg chg="modSp add mod">
        <pc:chgData name="Kelsey Turner" userId="f9930319-3adf-401d-a9e4-960c17d3099f" providerId="ADAL" clId="{52A39BE9-AC8A-4710-A237-7B3D485952E4}" dt="2023-08-03T14:36:25.173" v="366" actId="5793"/>
        <pc:sldMkLst>
          <pc:docMk/>
          <pc:sldMk cId="3382929966" sldId="560"/>
        </pc:sldMkLst>
        <pc:spChg chg="mod">
          <ac:chgData name="Kelsey Turner" userId="f9930319-3adf-401d-a9e4-960c17d3099f" providerId="ADAL" clId="{52A39BE9-AC8A-4710-A237-7B3D485952E4}" dt="2023-08-03T14:36:25.173" v="366" actId="5793"/>
          <ac:spMkLst>
            <pc:docMk/>
            <pc:sldMk cId="3382929966" sldId="560"/>
            <ac:spMk id="3" creationId="{BBA84F23-60D7-49B6-A3D0-FE0379D270E2}"/>
          </ac:spMkLst>
        </pc:spChg>
      </pc:sldChg>
      <pc:sldChg chg="modSp add mod">
        <pc:chgData name="Kelsey Turner" userId="f9930319-3adf-401d-a9e4-960c17d3099f" providerId="ADAL" clId="{52A39BE9-AC8A-4710-A237-7B3D485952E4}" dt="2023-08-03T14:38:12.663" v="388" actId="1076"/>
        <pc:sldMkLst>
          <pc:docMk/>
          <pc:sldMk cId="1818717280" sldId="561"/>
        </pc:sldMkLst>
        <pc:spChg chg="mod">
          <ac:chgData name="Kelsey Turner" userId="f9930319-3adf-401d-a9e4-960c17d3099f" providerId="ADAL" clId="{52A39BE9-AC8A-4710-A237-7B3D485952E4}" dt="2023-08-03T14:38:12.663" v="388" actId="1076"/>
          <ac:spMkLst>
            <pc:docMk/>
            <pc:sldMk cId="1818717280" sldId="561"/>
            <ac:spMk id="6" creationId="{EAC75AFF-427B-4635-BB2C-B8F07438F727}"/>
          </ac:spMkLst>
        </pc:spChg>
      </pc:sldChg>
    </pc:docChg>
  </pc:docChgLst>
  <pc:docChgLst>
    <pc:chgData name="Kelsey Turner" userId="f9930319-3adf-401d-a9e4-960c17d3099f" providerId="ADAL" clId="{E4FDDAE7-4F3F-4258-BCEA-E0CCBAEA88B8}"/>
    <pc:docChg chg="undo custSel delSld modSld">
      <pc:chgData name="Kelsey Turner" userId="f9930319-3adf-401d-a9e4-960c17d3099f" providerId="ADAL" clId="{E4FDDAE7-4F3F-4258-BCEA-E0CCBAEA88B8}" dt="2023-01-24T20:30:30.224" v="567" actId="1076"/>
      <pc:docMkLst>
        <pc:docMk/>
      </pc:docMkLst>
      <pc:sldChg chg="delSp modSp mod">
        <pc:chgData name="Kelsey Turner" userId="f9930319-3adf-401d-a9e4-960c17d3099f" providerId="ADAL" clId="{E4FDDAE7-4F3F-4258-BCEA-E0CCBAEA88B8}" dt="2023-01-23T16:53:57.705" v="83" actId="478"/>
        <pc:sldMkLst>
          <pc:docMk/>
          <pc:sldMk cId="1382203855" sldId="256"/>
        </pc:sldMkLst>
        <pc:spChg chg="mod">
          <ac:chgData name="Kelsey Turner" userId="f9930319-3adf-401d-a9e4-960c17d3099f" providerId="ADAL" clId="{E4FDDAE7-4F3F-4258-BCEA-E0CCBAEA88B8}" dt="2023-01-23T16:53:54.126" v="82" actId="20577"/>
          <ac:spMkLst>
            <pc:docMk/>
            <pc:sldMk cId="1382203855" sldId="256"/>
            <ac:spMk id="3" creationId="{2C9E44FB-E4BC-D9AF-B354-3EC3C7F0928C}"/>
          </ac:spMkLst>
        </pc:spChg>
        <pc:spChg chg="del">
          <ac:chgData name="Kelsey Turner" userId="f9930319-3adf-401d-a9e4-960c17d3099f" providerId="ADAL" clId="{E4FDDAE7-4F3F-4258-BCEA-E0CCBAEA88B8}" dt="2023-01-23T16:53:57.705" v="83" actId="478"/>
          <ac:spMkLst>
            <pc:docMk/>
            <pc:sldMk cId="1382203855" sldId="256"/>
            <ac:spMk id="4" creationId="{7B2085C9-B619-B8C6-2742-FCBE87264F1F}"/>
          </ac:spMkLst>
        </pc:spChg>
      </pc:sldChg>
      <pc:sldChg chg="del">
        <pc:chgData name="Kelsey Turner" userId="f9930319-3adf-401d-a9e4-960c17d3099f" providerId="ADAL" clId="{E4FDDAE7-4F3F-4258-BCEA-E0CCBAEA88B8}" dt="2023-01-23T16:54:00.080" v="84" actId="47"/>
        <pc:sldMkLst>
          <pc:docMk/>
          <pc:sldMk cId="2792475886" sldId="257"/>
        </pc:sldMkLst>
      </pc:sldChg>
      <pc:sldChg chg="addSp delSp modSp del mod modClrScheme chgLayout">
        <pc:chgData name="Kelsey Turner" userId="f9930319-3adf-401d-a9e4-960c17d3099f" providerId="ADAL" clId="{E4FDDAE7-4F3F-4258-BCEA-E0CCBAEA88B8}" dt="2023-01-23T17:50:22.607" v="374" actId="122"/>
        <pc:sldMkLst>
          <pc:docMk/>
          <pc:sldMk cId="624048034" sldId="259"/>
        </pc:sldMkLst>
        <pc:spChg chg="del mod ord">
          <ac:chgData name="Kelsey Turner" userId="f9930319-3adf-401d-a9e4-960c17d3099f" providerId="ADAL" clId="{E4FDDAE7-4F3F-4258-BCEA-E0CCBAEA88B8}" dt="2023-01-23T17:49:18.758" v="308" actId="478"/>
          <ac:spMkLst>
            <pc:docMk/>
            <pc:sldMk cId="624048034" sldId="259"/>
            <ac:spMk id="2" creationId="{F69D91AF-7BE6-684D-B4B4-26EDEBA3D14D}"/>
          </ac:spMkLst>
        </pc:spChg>
        <pc:spChg chg="add del mod ord">
          <ac:chgData name="Kelsey Turner" userId="f9930319-3adf-401d-a9e4-960c17d3099f" providerId="ADAL" clId="{E4FDDAE7-4F3F-4258-BCEA-E0CCBAEA88B8}" dt="2023-01-23T17:49:15.445" v="307" actId="478"/>
          <ac:spMkLst>
            <pc:docMk/>
            <pc:sldMk cId="624048034" sldId="259"/>
            <ac:spMk id="3" creationId="{966445DB-CB4E-72EF-F585-0EE761410707}"/>
          </ac:spMkLst>
        </pc:spChg>
        <pc:spChg chg="add mod">
          <ac:chgData name="Kelsey Turner" userId="f9930319-3adf-401d-a9e4-960c17d3099f" providerId="ADAL" clId="{E4FDDAE7-4F3F-4258-BCEA-E0CCBAEA88B8}" dt="2023-01-23T17:50:22.607" v="374" actId="122"/>
          <ac:spMkLst>
            <pc:docMk/>
            <pc:sldMk cId="624048034" sldId="259"/>
            <ac:spMk id="4" creationId="{616EF178-8F09-4910-710B-093D0962B19F}"/>
          </ac:spMkLst>
        </pc:spChg>
      </pc:sldChg>
      <pc:sldChg chg="addSp delSp modSp del mod modClrScheme chgLayout">
        <pc:chgData name="Kelsey Turner" userId="f9930319-3adf-401d-a9e4-960c17d3099f" providerId="ADAL" clId="{E4FDDAE7-4F3F-4258-BCEA-E0CCBAEA88B8}" dt="2023-01-23T17:48:12.653" v="300" actId="1076"/>
        <pc:sldMkLst>
          <pc:docMk/>
          <pc:sldMk cId="810229494" sldId="262"/>
        </pc:sldMkLst>
        <pc:spChg chg="add mod ord">
          <ac:chgData name="Kelsey Turner" userId="f9930319-3adf-401d-a9e4-960c17d3099f" providerId="ADAL" clId="{E4FDDAE7-4F3F-4258-BCEA-E0CCBAEA88B8}" dt="2023-01-23T17:47:35.649" v="288" actId="20577"/>
          <ac:spMkLst>
            <pc:docMk/>
            <pc:sldMk cId="810229494" sldId="262"/>
            <ac:spMk id="2" creationId="{787FD509-BBDA-27BE-AB89-BDD39980E855}"/>
          </ac:spMkLst>
        </pc:spChg>
        <pc:spChg chg="del mod">
          <ac:chgData name="Kelsey Turner" userId="f9930319-3adf-401d-a9e4-960c17d3099f" providerId="ADAL" clId="{E4FDDAE7-4F3F-4258-BCEA-E0CCBAEA88B8}" dt="2023-01-23T17:47:41.247" v="289" actId="478"/>
          <ac:spMkLst>
            <pc:docMk/>
            <pc:sldMk cId="810229494" sldId="262"/>
            <ac:spMk id="3" creationId="{A092E904-8635-4312-883A-A44E716A2FD9}"/>
          </ac:spMkLst>
        </pc:spChg>
        <pc:spChg chg="add mod ord">
          <ac:chgData name="Kelsey Turner" userId="f9930319-3adf-401d-a9e4-960c17d3099f" providerId="ADAL" clId="{E4FDDAE7-4F3F-4258-BCEA-E0CCBAEA88B8}" dt="2023-01-23T17:48:06.687" v="297" actId="20577"/>
          <ac:spMkLst>
            <pc:docMk/>
            <pc:sldMk cId="810229494" sldId="262"/>
            <ac:spMk id="5" creationId="{3A81F5C8-BF6B-3B12-A16A-7F6193E7AA63}"/>
          </ac:spMkLst>
        </pc:spChg>
        <pc:spChg chg="del mod">
          <ac:chgData name="Kelsey Turner" userId="f9930319-3adf-401d-a9e4-960c17d3099f" providerId="ADAL" clId="{E4FDDAE7-4F3F-4258-BCEA-E0CCBAEA88B8}" dt="2023-01-23T17:48:07.971" v="299"/>
          <ac:spMkLst>
            <pc:docMk/>
            <pc:sldMk cId="810229494" sldId="262"/>
            <ac:spMk id="6" creationId="{E65DBC12-CE0A-4FFC-974E-6D9FB43EA784}"/>
          </ac:spMkLst>
        </pc:spChg>
        <pc:picChg chg="mod">
          <ac:chgData name="Kelsey Turner" userId="f9930319-3adf-401d-a9e4-960c17d3099f" providerId="ADAL" clId="{E4FDDAE7-4F3F-4258-BCEA-E0CCBAEA88B8}" dt="2023-01-23T17:48:12.653" v="300" actId="1076"/>
          <ac:picMkLst>
            <pc:docMk/>
            <pc:sldMk cId="810229494" sldId="262"/>
            <ac:picMk id="4" creationId="{F04BB5EE-2043-4D94-BBCE-72751430455B}"/>
          </ac:picMkLst>
        </pc:picChg>
      </pc:sldChg>
      <pc:sldChg chg="del">
        <pc:chgData name="Kelsey Turner" userId="f9930319-3adf-401d-a9e4-960c17d3099f" providerId="ADAL" clId="{E4FDDAE7-4F3F-4258-BCEA-E0CCBAEA88B8}" dt="2023-01-23T16:54:02.648" v="85" actId="47"/>
        <pc:sldMkLst>
          <pc:docMk/>
          <pc:sldMk cId="2956741107" sldId="268"/>
        </pc:sldMkLst>
      </pc:sldChg>
      <pc:sldChg chg="modSp del mod">
        <pc:chgData name="Kelsey Turner" userId="f9930319-3adf-401d-a9e4-960c17d3099f" providerId="ADAL" clId="{E4FDDAE7-4F3F-4258-BCEA-E0CCBAEA88B8}" dt="2023-01-23T16:53:31.955" v="17" actId="27636"/>
        <pc:sldMkLst>
          <pc:docMk/>
          <pc:sldMk cId="1743831411" sldId="269"/>
        </pc:sldMkLst>
        <pc:spChg chg="mod">
          <ac:chgData name="Kelsey Turner" userId="f9930319-3adf-401d-a9e4-960c17d3099f" providerId="ADAL" clId="{E4FDDAE7-4F3F-4258-BCEA-E0CCBAEA88B8}" dt="2023-01-23T16:53:31.951" v="16" actId="27636"/>
          <ac:spMkLst>
            <pc:docMk/>
            <pc:sldMk cId="1743831411" sldId="269"/>
            <ac:spMk id="2" creationId="{1A4C028B-E2C4-8A4F-BB5F-582DCD626DE4}"/>
          </ac:spMkLst>
        </pc:spChg>
        <pc:spChg chg="mod">
          <ac:chgData name="Kelsey Turner" userId="f9930319-3adf-401d-a9e4-960c17d3099f" providerId="ADAL" clId="{E4FDDAE7-4F3F-4258-BCEA-E0CCBAEA88B8}" dt="2023-01-23T16:53:31.955" v="17" actId="27636"/>
          <ac:spMkLst>
            <pc:docMk/>
            <pc:sldMk cId="1743831411" sldId="269"/>
            <ac:spMk id="3" creationId="{BBA84F23-60D7-49B6-A3D0-FE0379D270E2}"/>
          </ac:spMkLst>
        </pc:spChg>
      </pc:sldChg>
      <pc:sldChg chg="modSp del mod">
        <pc:chgData name="Kelsey Turner" userId="f9930319-3adf-401d-a9e4-960c17d3099f" providerId="ADAL" clId="{E4FDDAE7-4F3F-4258-BCEA-E0CCBAEA88B8}" dt="2023-01-23T16:55:05.935" v="91" actId="403"/>
        <pc:sldMkLst>
          <pc:docMk/>
          <pc:sldMk cId="1942109021" sldId="270"/>
        </pc:sldMkLst>
        <pc:spChg chg="mod">
          <ac:chgData name="Kelsey Turner" userId="f9930319-3adf-401d-a9e4-960c17d3099f" providerId="ADAL" clId="{E4FDDAE7-4F3F-4258-BCEA-E0CCBAEA88B8}" dt="2023-01-23T16:55:05.935" v="91" actId="403"/>
          <ac:spMkLst>
            <pc:docMk/>
            <pc:sldMk cId="1942109021" sldId="270"/>
            <ac:spMk id="6" creationId="{EAC75AFF-427B-4635-BB2C-B8F07438F727}"/>
          </ac:spMkLst>
        </pc:spChg>
        <pc:graphicFrameChg chg="mod modGraphic">
          <ac:chgData name="Kelsey Turner" userId="f9930319-3adf-401d-a9e4-960c17d3099f" providerId="ADAL" clId="{E4FDDAE7-4F3F-4258-BCEA-E0CCBAEA88B8}" dt="2023-01-23T16:54:49.920" v="87" actId="14100"/>
          <ac:graphicFrameMkLst>
            <pc:docMk/>
            <pc:sldMk cId="1942109021" sldId="270"/>
            <ac:graphicFrameMk id="4" creationId="{EF6447AB-EF80-4BE9-87E4-46956035DB28}"/>
          </ac:graphicFrameMkLst>
        </pc:graphicFrameChg>
      </pc:sldChg>
      <pc:sldChg chg="modSp del">
        <pc:chgData name="Kelsey Turner" userId="f9930319-3adf-401d-a9e4-960c17d3099f" providerId="ADAL" clId="{E4FDDAE7-4F3F-4258-BCEA-E0CCBAEA88B8}" dt="2023-01-23T16:55:16.443" v="92" actId="207"/>
        <pc:sldMkLst>
          <pc:docMk/>
          <pc:sldMk cId="4039231772" sldId="271"/>
        </pc:sldMkLst>
        <pc:spChg chg="mod">
          <ac:chgData name="Kelsey Turner" userId="f9930319-3adf-401d-a9e4-960c17d3099f" providerId="ADAL" clId="{E4FDDAE7-4F3F-4258-BCEA-E0CCBAEA88B8}" dt="2023-01-23T16:55:16.443" v="92" actId="207"/>
          <ac:spMkLst>
            <pc:docMk/>
            <pc:sldMk cId="4039231772" sldId="271"/>
            <ac:spMk id="2" creationId="{F69D91AF-7BE6-684D-B4B4-26EDEBA3D14D}"/>
          </ac:spMkLst>
        </pc:spChg>
      </pc:sldChg>
      <pc:sldChg chg="modSp del mod">
        <pc:chgData name="Kelsey Turner" userId="f9930319-3adf-401d-a9e4-960c17d3099f" providerId="ADAL" clId="{E4FDDAE7-4F3F-4258-BCEA-E0CCBAEA88B8}" dt="2023-01-23T17:01:16.499" v="199" actId="27636"/>
        <pc:sldMkLst>
          <pc:docMk/>
          <pc:sldMk cId="1753348734" sldId="273"/>
        </pc:sldMkLst>
        <pc:spChg chg="mod">
          <ac:chgData name="Kelsey Turner" userId="f9930319-3adf-401d-a9e4-960c17d3099f" providerId="ADAL" clId="{E4FDDAE7-4F3F-4258-BCEA-E0CCBAEA88B8}" dt="2023-01-23T17:01:16.499" v="199" actId="27636"/>
          <ac:spMkLst>
            <pc:docMk/>
            <pc:sldMk cId="1753348734" sldId="273"/>
            <ac:spMk id="8" creationId="{955213A8-EEBD-4B82-A143-64C03D821A02}"/>
          </ac:spMkLst>
        </pc:spChg>
        <pc:spChg chg="mod">
          <ac:chgData name="Kelsey Turner" userId="f9930319-3adf-401d-a9e4-960c17d3099f" providerId="ADAL" clId="{E4FDDAE7-4F3F-4258-BCEA-E0CCBAEA88B8}" dt="2023-01-23T17:01:03.487" v="195" actId="12"/>
          <ac:spMkLst>
            <pc:docMk/>
            <pc:sldMk cId="1753348734" sldId="273"/>
            <ac:spMk id="10" creationId="{7D08A031-D0C9-4B2C-B102-453CF7E238EA}"/>
          </ac:spMkLst>
        </pc:spChg>
      </pc:sldChg>
      <pc:sldChg chg="addSp delSp modSp del mod">
        <pc:chgData name="Kelsey Turner" userId="f9930319-3adf-401d-a9e4-960c17d3099f" providerId="ADAL" clId="{E4FDDAE7-4F3F-4258-BCEA-E0CCBAEA88B8}" dt="2023-01-24T20:30:30.224" v="567" actId="1076"/>
        <pc:sldMkLst>
          <pc:docMk/>
          <pc:sldMk cId="3089685199" sldId="275"/>
        </pc:sldMkLst>
        <pc:spChg chg="mod">
          <ac:chgData name="Kelsey Turner" userId="f9930319-3adf-401d-a9e4-960c17d3099f" providerId="ADAL" clId="{E4FDDAE7-4F3F-4258-BCEA-E0CCBAEA88B8}" dt="2023-01-24T20:30:21.138" v="564" actId="14100"/>
          <ac:spMkLst>
            <pc:docMk/>
            <pc:sldMk cId="3089685199" sldId="275"/>
            <ac:spMk id="4" creationId="{17E6B4B0-B11D-8F40-B541-4D5F986D28E0}"/>
          </ac:spMkLst>
        </pc:spChg>
        <pc:picChg chg="del">
          <ac:chgData name="Kelsey Turner" userId="f9930319-3adf-401d-a9e4-960c17d3099f" providerId="ADAL" clId="{E4FDDAE7-4F3F-4258-BCEA-E0CCBAEA88B8}" dt="2023-01-23T18:06:27.804" v="520" actId="478"/>
          <ac:picMkLst>
            <pc:docMk/>
            <pc:sldMk cId="3089685199" sldId="275"/>
            <ac:picMk id="3" creationId="{5FC78AA3-206E-41F3-B57E-E6F796BC36D4}"/>
          </ac:picMkLst>
        </pc:picChg>
        <pc:picChg chg="add mod ord">
          <ac:chgData name="Kelsey Turner" userId="f9930319-3adf-401d-a9e4-960c17d3099f" providerId="ADAL" clId="{E4FDDAE7-4F3F-4258-BCEA-E0CCBAEA88B8}" dt="2023-01-24T20:30:27.067" v="566" actId="14100"/>
          <ac:picMkLst>
            <pc:docMk/>
            <pc:sldMk cId="3089685199" sldId="275"/>
            <ac:picMk id="5" creationId="{FC8F56BC-6534-F3DD-4CF5-12F6BAD2F908}"/>
          </ac:picMkLst>
        </pc:picChg>
        <pc:picChg chg="del">
          <ac:chgData name="Kelsey Turner" userId="f9930319-3adf-401d-a9e4-960c17d3099f" providerId="ADAL" clId="{E4FDDAE7-4F3F-4258-BCEA-E0CCBAEA88B8}" dt="2023-01-24T20:28:50.827" v="533" actId="478"/>
          <ac:picMkLst>
            <pc:docMk/>
            <pc:sldMk cId="3089685199" sldId="275"/>
            <ac:picMk id="7" creationId="{16B7B62B-E72E-5AAA-DC99-A0F32AEC8248}"/>
          </ac:picMkLst>
        </pc:picChg>
        <pc:picChg chg="add mod">
          <ac:chgData name="Kelsey Turner" userId="f9930319-3adf-401d-a9e4-960c17d3099f" providerId="ADAL" clId="{E4FDDAE7-4F3F-4258-BCEA-E0CCBAEA88B8}" dt="2023-01-24T20:30:30.224" v="567" actId="1076"/>
          <ac:picMkLst>
            <pc:docMk/>
            <pc:sldMk cId="3089685199" sldId="275"/>
            <ac:picMk id="8" creationId="{E44CC1CC-B8C6-D09C-F4B3-7C2534781073}"/>
          </ac:picMkLst>
        </pc:picChg>
      </pc:sldChg>
      <pc:sldChg chg="addSp delSp modSp del mod modClrScheme chgLayout">
        <pc:chgData name="Kelsey Turner" userId="f9930319-3adf-401d-a9e4-960c17d3099f" providerId="ADAL" clId="{E4FDDAE7-4F3F-4258-BCEA-E0CCBAEA88B8}" dt="2023-01-23T17:06:53.674" v="254" actId="1076"/>
        <pc:sldMkLst>
          <pc:docMk/>
          <pc:sldMk cId="3726564133" sldId="277"/>
        </pc:sldMkLst>
        <pc:spChg chg="mod ord">
          <ac:chgData name="Kelsey Turner" userId="f9930319-3adf-401d-a9e4-960c17d3099f" providerId="ADAL" clId="{E4FDDAE7-4F3F-4258-BCEA-E0CCBAEA88B8}" dt="2023-01-23T17:06:02.161" v="249" actId="5793"/>
          <ac:spMkLst>
            <pc:docMk/>
            <pc:sldMk cId="3726564133" sldId="277"/>
            <ac:spMk id="3" creationId="{C2EA088C-8A64-43AE-81CE-C1E54B32C090}"/>
          </ac:spMkLst>
        </pc:spChg>
        <pc:spChg chg="del mod">
          <ac:chgData name="Kelsey Turner" userId="f9930319-3adf-401d-a9e4-960c17d3099f" providerId="ADAL" clId="{E4FDDAE7-4F3F-4258-BCEA-E0CCBAEA88B8}" dt="2023-01-23T17:04:34.435" v="210" actId="478"/>
          <ac:spMkLst>
            <pc:docMk/>
            <pc:sldMk cId="3726564133" sldId="277"/>
            <ac:spMk id="4" creationId="{B4F42C5D-3531-4B3E-A783-0123F425CA44}"/>
          </ac:spMkLst>
        </pc:spChg>
        <pc:spChg chg="add del mod">
          <ac:chgData name="Kelsey Turner" userId="f9930319-3adf-401d-a9e4-960c17d3099f" providerId="ADAL" clId="{E4FDDAE7-4F3F-4258-BCEA-E0CCBAEA88B8}" dt="2023-01-23T17:04:36.481" v="211" actId="478"/>
          <ac:spMkLst>
            <pc:docMk/>
            <pc:sldMk cId="3726564133" sldId="277"/>
            <ac:spMk id="8" creationId="{5C3B73AE-7F59-7249-0C3B-D3C448F40385}"/>
          </ac:spMkLst>
        </pc:spChg>
        <pc:spChg chg="add mod ord">
          <ac:chgData name="Kelsey Turner" userId="f9930319-3adf-401d-a9e4-960c17d3099f" providerId="ADAL" clId="{E4FDDAE7-4F3F-4258-BCEA-E0CCBAEA88B8}" dt="2023-01-23T17:06:53.674" v="254" actId="1076"/>
          <ac:spMkLst>
            <pc:docMk/>
            <pc:sldMk cId="3726564133" sldId="277"/>
            <ac:spMk id="9" creationId="{266F5067-40D8-F4AF-A69E-CEDA7456A0A7}"/>
          </ac:spMkLst>
        </pc:spChg>
        <pc:picChg chg="del">
          <ac:chgData name="Kelsey Turner" userId="f9930319-3adf-401d-a9e4-960c17d3099f" providerId="ADAL" clId="{E4FDDAE7-4F3F-4258-BCEA-E0CCBAEA88B8}" dt="2023-01-23T17:04:02.264" v="200" actId="478"/>
          <ac:picMkLst>
            <pc:docMk/>
            <pc:sldMk cId="3726564133" sldId="277"/>
            <ac:picMk id="5" creationId="{8953F1FD-10AE-4E76-B47B-C91852411F20}"/>
          </ac:picMkLst>
        </pc:picChg>
        <pc:picChg chg="add mod">
          <ac:chgData name="Kelsey Turner" userId="f9930319-3adf-401d-a9e4-960c17d3099f" providerId="ADAL" clId="{E4FDDAE7-4F3F-4258-BCEA-E0CCBAEA88B8}" dt="2023-01-23T17:06:51.083" v="253" actId="1076"/>
          <ac:picMkLst>
            <pc:docMk/>
            <pc:sldMk cId="3726564133" sldId="277"/>
            <ac:picMk id="6" creationId="{FD9E9B8F-4DCE-1632-6171-636AC8BDCBFD}"/>
          </ac:picMkLst>
        </pc:picChg>
      </pc:sldChg>
      <pc:sldChg chg="addSp modSp del mod delDesignElem">
        <pc:chgData name="Kelsey Turner" userId="f9930319-3adf-401d-a9e4-960c17d3099f" providerId="ADAL" clId="{E4FDDAE7-4F3F-4258-BCEA-E0CCBAEA88B8}" dt="2023-01-23T17:48:21.448" v="301" actId="207"/>
        <pc:sldMkLst>
          <pc:docMk/>
          <pc:sldMk cId="3902330841" sldId="278"/>
        </pc:sldMkLst>
        <pc:spChg chg="mod">
          <ac:chgData name="Kelsey Turner" userId="f9930319-3adf-401d-a9e4-960c17d3099f" providerId="ADAL" clId="{E4FDDAE7-4F3F-4258-BCEA-E0CCBAEA88B8}" dt="2023-01-23T17:48:21.448" v="301" actId="207"/>
          <ac:spMkLst>
            <pc:docMk/>
            <pc:sldMk cId="3902330841" sldId="278"/>
            <ac:spMk id="2" creationId="{AEE84B30-CF10-47CA-BE49-25EA42B915B5}"/>
          </ac:spMkLst>
        </pc:spChg>
        <pc:spChg chg="mod">
          <ac:chgData name="Kelsey Turner" userId="f9930319-3adf-401d-a9e4-960c17d3099f" providerId="ADAL" clId="{E4FDDAE7-4F3F-4258-BCEA-E0CCBAEA88B8}" dt="2023-01-23T16:53:31.971" v="21" actId="27636"/>
          <ac:spMkLst>
            <pc:docMk/>
            <pc:sldMk cId="3902330841" sldId="278"/>
            <ac:spMk id="3" creationId="{C03152F4-DF9A-4705-A886-E902AF151F0F}"/>
          </ac:spMkLst>
        </pc:spChg>
        <pc:spChg chg="add">
          <ac:chgData name="Kelsey Turner" userId="f9930319-3adf-401d-a9e4-960c17d3099f" providerId="ADAL" clId="{E4FDDAE7-4F3F-4258-BCEA-E0CCBAEA88B8}" dt="2023-01-23T16:53:14.720" v="12"/>
          <ac:spMkLst>
            <pc:docMk/>
            <pc:sldMk cId="3902330841" sldId="278"/>
            <ac:spMk id="92" creationId="{665DBBEF-238B-476B-96AB-8AAC3224ECEA}"/>
          </ac:spMkLst>
        </pc:spChg>
        <pc:spChg chg="add">
          <ac:chgData name="Kelsey Turner" userId="f9930319-3adf-401d-a9e4-960c17d3099f" providerId="ADAL" clId="{E4FDDAE7-4F3F-4258-BCEA-E0CCBAEA88B8}" dt="2023-01-23T16:53:14.720" v="12"/>
          <ac:spMkLst>
            <pc:docMk/>
            <pc:sldMk cId="3902330841" sldId="278"/>
            <ac:spMk id="93" creationId="{3FCFB1DE-0B7E-48CC-BA90-B2AB0889F9D6}"/>
          </ac:spMkLst>
        </pc:spChg>
      </pc:sldChg>
      <pc:sldChg chg="addSp modSp del mod delDesignElem">
        <pc:chgData name="Kelsey Turner" userId="f9930319-3adf-401d-a9e4-960c17d3099f" providerId="ADAL" clId="{E4FDDAE7-4F3F-4258-BCEA-E0CCBAEA88B8}" dt="2023-01-23T17:48:26.697" v="302" actId="207"/>
        <pc:sldMkLst>
          <pc:docMk/>
          <pc:sldMk cId="1535777810" sldId="279"/>
        </pc:sldMkLst>
        <pc:spChg chg="mod">
          <ac:chgData name="Kelsey Turner" userId="f9930319-3adf-401d-a9e4-960c17d3099f" providerId="ADAL" clId="{E4FDDAE7-4F3F-4258-BCEA-E0CCBAEA88B8}" dt="2023-01-23T17:48:26.697" v="302" actId="207"/>
          <ac:spMkLst>
            <pc:docMk/>
            <pc:sldMk cId="1535777810" sldId="279"/>
            <ac:spMk id="2" creationId="{AEE84B30-CF10-47CA-BE49-25EA42B915B5}"/>
          </ac:spMkLst>
        </pc:spChg>
        <pc:spChg chg="add">
          <ac:chgData name="Kelsey Turner" userId="f9930319-3adf-401d-a9e4-960c17d3099f" providerId="ADAL" clId="{E4FDDAE7-4F3F-4258-BCEA-E0CCBAEA88B8}" dt="2023-01-23T16:53:14.720" v="12"/>
          <ac:spMkLst>
            <pc:docMk/>
            <pc:sldMk cId="1535777810" sldId="279"/>
            <ac:spMk id="37" creationId="{D48D9584-D2FD-48CE-9E17-4E250B743B5F}"/>
          </ac:spMkLst>
        </pc:spChg>
        <pc:spChg chg="add">
          <ac:chgData name="Kelsey Turner" userId="f9930319-3adf-401d-a9e4-960c17d3099f" providerId="ADAL" clId="{E4FDDAE7-4F3F-4258-BCEA-E0CCBAEA88B8}" dt="2023-01-23T16:53:14.720" v="12"/>
          <ac:spMkLst>
            <pc:docMk/>
            <pc:sldMk cId="1535777810" sldId="279"/>
            <ac:spMk id="38" creationId="{CA17DEF4-6C5D-41C6-8D93-5C7CFD7ADA5E}"/>
          </ac:spMkLst>
        </pc:spChg>
        <pc:spChg chg="add">
          <ac:chgData name="Kelsey Turner" userId="f9930319-3adf-401d-a9e4-960c17d3099f" providerId="ADAL" clId="{E4FDDAE7-4F3F-4258-BCEA-E0CCBAEA88B8}" dt="2023-01-23T16:53:14.720" v="12"/>
          <ac:spMkLst>
            <pc:docMk/>
            <pc:sldMk cId="1535777810" sldId="279"/>
            <ac:spMk id="39" creationId="{22BBC5A3-5C8C-4FB9-AEFF-8778D2C98D29}"/>
          </ac:spMkLst>
        </pc:spChg>
        <pc:spChg chg="add">
          <ac:chgData name="Kelsey Turner" userId="f9930319-3adf-401d-a9e4-960c17d3099f" providerId="ADAL" clId="{E4FDDAE7-4F3F-4258-BCEA-E0CCBAEA88B8}" dt="2023-01-23T16:53:14.720" v="12"/>
          <ac:spMkLst>
            <pc:docMk/>
            <pc:sldMk cId="1535777810" sldId="279"/>
            <ac:spMk id="40" creationId="{3BB917E8-D696-4787-96D6-521A9C42F9A5}"/>
          </ac:spMkLst>
        </pc:spChg>
        <pc:spChg chg="add">
          <ac:chgData name="Kelsey Turner" userId="f9930319-3adf-401d-a9e4-960c17d3099f" providerId="ADAL" clId="{E4FDDAE7-4F3F-4258-BCEA-E0CCBAEA88B8}" dt="2023-01-23T16:53:14.720" v="12"/>
          <ac:spMkLst>
            <pc:docMk/>
            <pc:sldMk cId="1535777810" sldId="279"/>
            <ac:spMk id="41" creationId="{39F4C545-E278-42ED-9B78-2EBA464444A3}"/>
          </ac:spMkLst>
        </pc:spChg>
      </pc:sldChg>
      <pc:sldChg chg="del">
        <pc:chgData name="Kelsey Turner" userId="f9930319-3adf-401d-a9e4-960c17d3099f" providerId="ADAL" clId="{E4FDDAE7-4F3F-4258-BCEA-E0CCBAEA88B8}" dt="2023-01-23T16:53:14.720" v="12"/>
        <pc:sldMkLst>
          <pc:docMk/>
          <pc:sldMk cId="31885955" sldId="280"/>
        </pc:sldMkLst>
      </pc:sldChg>
      <pc:sldChg chg="addSp delSp modSp del mod modClrScheme chgLayout">
        <pc:chgData name="Kelsey Turner" userId="f9930319-3adf-401d-a9e4-960c17d3099f" providerId="ADAL" clId="{E4FDDAE7-4F3F-4258-BCEA-E0CCBAEA88B8}" dt="2023-01-23T17:52:41.929" v="456" actId="20577"/>
        <pc:sldMkLst>
          <pc:docMk/>
          <pc:sldMk cId="3648389786" sldId="281"/>
        </pc:sldMkLst>
        <pc:spChg chg="add del mod ord">
          <ac:chgData name="Kelsey Turner" userId="f9930319-3adf-401d-a9e4-960c17d3099f" providerId="ADAL" clId="{E4FDDAE7-4F3F-4258-BCEA-E0CCBAEA88B8}" dt="2023-01-23T17:51:37.425" v="382" actId="700"/>
          <ac:spMkLst>
            <pc:docMk/>
            <pc:sldMk cId="3648389786" sldId="281"/>
            <ac:spMk id="2" creationId="{D5402482-8252-15DF-ABF0-50FCD87C28DF}"/>
          </ac:spMkLst>
        </pc:spChg>
        <pc:spChg chg="mod ord">
          <ac:chgData name="Kelsey Turner" userId="f9930319-3adf-401d-a9e4-960c17d3099f" providerId="ADAL" clId="{E4FDDAE7-4F3F-4258-BCEA-E0CCBAEA88B8}" dt="2023-01-23T17:52:17.308" v="392"/>
          <ac:spMkLst>
            <pc:docMk/>
            <pc:sldMk cId="3648389786" sldId="281"/>
            <ac:spMk id="3" creationId="{00E21169-B55E-9A0E-B9E6-557265757AEB}"/>
          </ac:spMkLst>
        </pc:spChg>
        <pc:spChg chg="add del mod ord">
          <ac:chgData name="Kelsey Turner" userId="f9930319-3adf-401d-a9e4-960c17d3099f" providerId="ADAL" clId="{E4FDDAE7-4F3F-4258-BCEA-E0CCBAEA88B8}" dt="2023-01-23T17:51:36.477" v="381" actId="700"/>
          <ac:spMkLst>
            <pc:docMk/>
            <pc:sldMk cId="3648389786" sldId="281"/>
            <ac:spMk id="4" creationId="{6AFF15A8-6B36-623E-8194-24176126DE09}"/>
          </ac:spMkLst>
        </pc:spChg>
        <pc:spChg chg="add del mod ord">
          <ac:chgData name="Kelsey Turner" userId="f9930319-3adf-401d-a9e4-960c17d3099f" providerId="ADAL" clId="{E4FDDAE7-4F3F-4258-BCEA-E0CCBAEA88B8}" dt="2023-01-23T17:51:36.477" v="381" actId="700"/>
          <ac:spMkLst>
            <pc:docMk/>
            <pc:sldMk cId="3648389786" sldId="281"/>
            <ac:spMk id="5" creationId="{6DEE4C69-FBB7-A33B-05FF-97E70AE8D13B}"/>
          </ac:spMkLst>
        </pc:spChg>
        <pc:spChg chg="add del mod ord">
          <ac:chgData name="Kelsey Turner" userId="f9930319-3adf-401d-a9e4-960c17d3099f" providerId="ADAL" clId="{E4FDDAE7-4F3F-4258-BCEA-E0CCBAEA88B8}" dt="2023-01-23T17:51:35.907" v="380" actId="700"/>
          <ac:spMkLst>
            <pc:docMk/>
            <pc:sldMk cId="3648389786" sldId="281"/>
            <ac:spMk id="6" creationId="{2ABFF2BC-487D-074C-A2FF-4CC305BD633D}"/>
          </ac:spMkLst>
        </pc:spChg>
        <pc:spChg chg="add del mod ord">
          <ac:chgData name="Kelsey Turner" userId="f9930319-3adf-401d-a9e4-960c17d3099f" providerId="ADAL" clId="{E4FDDAE7-4F3F-4258-BCEA-E0CCBAEA88B8}" dt="2023-01-23T17:51:35.907" v="380" actId="700"/>
          <ac:spMkLst>
            <pc:docMk/>
            <pc:sldMk cId="3648389786" sldId="281"/>
            <ac:spMk id="7" creationId="{4C107010-0CDD-915C-C64A-3D353C337F85}"/>
          </ac:spMkLst>
        </pc:spChg>
        <pc:spChg chg="add mod ord">
          <ac:chgData name="Kelsey Turner" userId="f9930319-3adf-401d-a9e4-960c17d3099f" providerId="ADAL" clId="{E4FDDAE7-4F3F-4258-BCEA-E0CCBAEA88B8}" dt="2023-01-23T17:52:41.929" v="456" actId="20577"/>
          <ac:spMkLst>
            <pc:docMk/>
            <pc:sldMk cId="3648389786" sldId="281"/>
            <ac:spMk id="8" creationId="{C58AA4A7-0962-897D-B4CB-680353E66092}"/>
          </ac:spMkLst>
        </pc:spChg>
        <pc:spChg chg="del mod ord">
          <ac:chgData name="Kelsey Turner" userId="f9930319-3adf-401d-a9e4-960c17d3099f" providerId="ADAL" clId="{E4FDDAE7-4F3F-4258-BCEA-E0CCBAEA88B8}" dt="2023-01-23T17:52:15.493" v="391" actId="478"/>
          <ac:spMkLst>
            <pc:docMk/>
            <pc:sldMk cId="3648389786" sldId="281"/>
            <ac:spMk id="10" creationId="{FF6465ED-DB08-442D-BA7E-7B91FCF9844C}"/>
          </ac:spMkLst>
        </pc:spChg>
        <pc:spChg chg="add del mod">
          <ac:chgData name="Kelsey Turner" userId="f9930319-3adf-401d-a9e4-960c17d3099f" providerId="ADAL" clId="{E4FDDAE7-4F3F-4258-BCEA-E0CCBAEA88B8}" dt="2023-01-23T17:51:57.924" v="387" actId="26606"/>
          <ac:spMkLst>
            <pc:docMk/>
            <pc:sldMk cId="3648389786" sldId="281"/>
            <ac:spMk id="15" creationId="{E358218E-9DB0-D699-7E50-04E9EA33EABE}"/>
          </ac:spMkLst>
        </pc:spChg>
      </pc:sldChg>
      <pc:sldChg chg="addSp delSp modSp del mod modClrScheme delDesignElem chgLayout">
        <pc:chgData name="Kelsey Turner" userId="f9930319-3adf-401d-a9e4-960c17d3099f" providerId="ADAL" clId="{E4FDDAE7-4F3F-4258-BCEA-E0CCBAEA88B8}" dt="2023-01-23T18:02:48.697" v="519" actId="1076"/>
        <pc:sldMkLst>
          <pc:docMk/>
          <pc:sldMk cId="2741746223" sldId="422"/>
        </pc:sldMkLst>
        <pc:spChg chg="add del mod ord">
          <ac:chgData name="Kelsey Turner" userId="f9930319-3adf-401d-a9e4-960c17d3099f" providerId="ADAL" clId="{E4FDDAE7-4F3F-4258-BCEA-E0CCBAEA88B8}" dt="2023-01-23T18:02:40.460" v="512" actId="700"/>
          <ac:spMkLst>
            <pc:docMk/>
            <pc:sldMk cId="2741746223" sldId="422"/>
            <ac:spMk id="2" creationId="{8FEBA36A-D5F9-172A-46B5-56345EE9D450}"/>
          </ac:spMkLst>
        </pc:spChg>
        <pc:spChg chg="add del mod ord">
          <ac:chgData name="Kelsey Turner" userId="f9930319-3adf-401d-a9e4-960c17d3099f" providerId="ADAL" clId="{E4FDDAE7-4F3F-4258-BCEA-E0CCBAEA88B8}" dt="2023-01-23T18:02:40.447" v="510" actId="700"/>
          <ac:spMkLst>
            <pc:docMk/>
            <pc:sldMk cId="2741746223" sldId="422"/>
            <ac:spMk id="3" creationId="{7464F247-0117-FC79-9994-0A63AA8CF26C}"/>
          </ac:spMkLst>
        </pc:spChg>
        <pc:spChg chg="mod ord">
          <ac:chgData name="Kelsey Turner" userId="f9930319-3adf-401d-a9e4-960c17d3099f" providerId="ADAL" clId="{E4FDDAE7-4F3F-4258-BCEA-E0CCBAEA88B8}" dt="2023-01-23T18:02:48.697" v="519" actId="1076"/>
          <ac:spMkLst>
            <pc:docMk/>
            <pc:sldMk cId="2741746223" sldId="422"/>
            <ac:spMk id="4" creationId="{3123B457-EA8F-46E3-9FFB-5D78EA2CCE22}"/>
          </ac:spMkLst>
        </pc:spChg>
        <pc:spChg chg="add del mod ord">
          <ac:chgData name="Kelsey Turner" userId="f9930319-3adf-401d-a9e4-960c17d3099f" providerId="ADAL" clId="{E4FDDAE7-4F3F-4258-BCEA-E0CCBAEA88B8}" dt="2023-01-23T18:02:40.447" v="510" actId="700"/>
          <ac:spMkLst>
            <pc:docMk/>
            <pc:sldMk cId="2741746223" sldId="422"/>
            <ac:spMk id="5" creationId="{DEE55B0E-A6B4-611D-9F03-E987844AA7C6}"/>
          </ac:spMkLst>
        </pc:spChg>
        <pc:spChg chg="add del mod">
          <ac:chgData name="Kelsey Turner" userId="f9930319-3adf-401d-a9e4-960c17d3099f" providerId="ADAL" clId="{E4FDDAE7-4F3F-4258-BCEA-E0CCBAEA88B8}" dt="2023-01-23T18:02:40.456" v="511" actId="26606"/>
          <ac:spMkLst>
            <pc:docMk/>
            <pc:sldMk cId="2741746223" sldId="422"/>
            <ac:spMk id="11" creationId="{4FC66B86-6AC1-35F5-70F7-D4B0CB2CEA6C}"/>
          </ac:spMkLst>
        </pc:spChg>
        <pc:spChg chg="add">
          <ac:chgData name="Kelsey Turner" userId="f9930319-3adf-401d-a9e4-960c17d3099f" providerId="ADAL" clId="{E4FDDAE7-4F3F-4258-BCEA-E0CCBAEA88B8}" dt="2023-01-23T16:53:14.720" v="12"/>
          <ac:spMkLst>
            <pc:docMk/>
            <pc:sldMk cId="2741746223" sldId="422"/>
            <ac:spMk id="43" creationId="{9B7AD9F6-8CE7-4299-8FC6-328F4DCD3FF9}"/>
          </ac:spMkLst>
        </pc:spChg>
        <pc:spChg chg="add">
          <ac:chgData name="Kelsey Turner" userId="f9930319-3adf-401d-a9e4-960c17d3099f" providerId="ADAL" clId="{E4FDDAE7-4F3F-4258-BCEA-E0CCBAEA88B8}" dt="2023-01-23T16:53:14.720" v="12"/>
          <ac:spMkLst>
            <pc:docMk/>
            <pc:sldMk cId="2741746223" sldId="422"/>
            <ac:spMk id="44" creationId="{F49775AF-8896-43EE-92C6-83497D6DC56F}"/>
          </ac:spMkLst>
        </pc:spChg>
        <pc:picChg chg="mod">
          <ac:chgData name="Kelsey Turner" userId="f9930319-3adf-401d-a9e4-960c17d3099f" providerId="ADAL" clId="{E4FDDAE7-4F3F-4258-BCEA-E0CCBAEA88B8}" dt="2023-01-23T18:02:40.456" v="511" actId="26606"/>
          <ac:picMkLst>
            <pc:docMk/>
            <pc:sldMk cId="2741746223" sldId="422"/>
            <ac:picMk id="6" creationId="{5CB9179E-6DA0-48D8-97FD-FCEAC4C6F486}"/>
          </ac:picMkLst>
        </pc:picChg>
      </pc:sldChg>
      <pc:sldChg chg="del">
        <pc:chgData name="Kelsey Turner" userId="f9930319-3adf-401d-a9e4-960c17d3099f" providerId="ADAL" clId="{E4FDDAE7-4F3F-4258-BCEA-E0CCBAEA88B8}" dt="2023-01-23T16:53:14.720" v="12"/>
        <pc:sldMkLst>
          <pc:docMk/>
          <pc:sldMk cId="3817696803" sldId="429"/>
        </pc:sldMkLst>
      </pc:sldChg>
      <pc:sldChg chg="addSp delSp modSp del mod modClrScheme chgLayout">
        <pc:chgData name="Kelsey Turner" userId="f9930319-3adf-401d-a9e4-960c17d3099f" providerId="ADAL" clId="{E4FDDAE7-4F3F-4258-BCEA-E0CCBAEA88B8}" dt="2023-01-23T18:01:30.390" v="491" actId="1076"/>
        <pc:sldMkLst>
          <pc:docMk/>
          <pc:sldMk cId="3079825889" sldId="431"/>
        </pc:sldMkLst>
        <pc:spChg chg="mod ord">
          <ac:chgData name="Kelsey Turner" userId="f9930319-3adf-401d-a9e4-960c17d3099f" providerId="ADAL" clId="{E4FDDAE7-4F3F-4258-BCEA-E0CCBAEA88B8}" dt="2023-01-23T18:00:46.225" v="483" actId="20577"/>
          <ac:spMkLst>
            <pc:docMk/>
            <pc:sldMk cId="3079825889" sldId="431"/>
            <ac:spMk id="2" creationId="{81DCBC0B-BF73-B24E-BB44-106C673D8C02}"/>
          </ac:spMkLst>
        </pc:spChg>
        <pc:spChg chg="mod ord">
          <ac:chgData name="Kelsey Turner" userId="f9930319-3adf-401d-a9e4-960c17d3099f" providerId="ADAL" clId="{E4FDDAE7-4F3F-4258-BCEA-E0CCBAEA88B8}" dt="2023-01-23T18:01:28.412" v="490" actId="14100"/>
          <ac:spMkLst>
            <pc:docMk/>
            <pc:sldMk cId="3079825889" sldId="431"/>
            <ac:spMk id="3" creationId="{4A8D8B74-5785-6349-98AD-D98F14BA02A4}"/>
          </ac:spMkLst>
        </pc:spChg>
        <pc:spChg chg="del mod">
          <ac:chgData name="Kelsey Turner" userId="f9930319-3adf-401d-a9e4-960c17d3099f" providerId="ADAL" clId="{E4FDDAE7-4F3F-4258-BCEA-E0CCBAEA88B8}" dt="2023-01-23T18:00:27.130" v="478"/>
          <ac:spMkLst>
            <pc:docMk/>
            <pc:sldMk cId="3079825889" sldId="431"/>
            <ac:spMk id="6" creationId="{05827175-2A48-4F37-8ECF-CF7D3ABFF270}"/>
          </ac:spMkLst>
        </pc:spChg>
        <pc:picChg chg="del">
          <ac:chgData name="Kelsey Turner" userId="f9930319-3adf-401d-a9e4-960c17d3099f" providerId="ADAL" clId="{E4FDDAE7-4F3F-4258-BCEA-E0CCBAEA88B8}" dt="2023-01-23T17:54:21.980" v="464" actId="478"/>
          <ac:picMkLst>
            <pc:docMk/>
            <pc:sldMk cId="3079825889" sldId="431"/>
            <ac:picMk id="5" creationId="{1ABC88F1-9105-4DDC-9290-D0EA23644EAB}"/>
          </ac:picMkLst>
        </pc:picChg>
        <pc:picChg chg="add del mod">
          <ac:chgData name="Kelsey Turner" userId="f9930319-3adf-401d-a9e4-960c17d3099f" providerId="ADAL" clId="{E4FDDAE7-4F3F-4258-BCEA-E0CCBAEA88B8}" dt="2023-01-23T18:00:32.184" v="479" actId="478"/>
          <ac:picMkLst>
            <pc:docMk/>
            <pc:sldMk cId="3079825889" sldId="431"/>
            <ac:picMk id="7" creationId="{8A8AC456-301C-5601-2DA4-908640745EE2}"/>
          </ac:picMkLst>
        </pc:picChg>
        <pc:picChg chg="add mod">
          <ac:chgData name="Kelsey Turner" userId="f9930319-3adf-401d-a9e4-960c17d3099f" providerId="ADAL" clId="{E4FDDAE7-4F3F-4258-BCEA-E0CCBAEA88B8}" dt="2023-01-23T18:01:30.390" v="491" actId="1076"/>
          <ac:picMkLst>
            <pc:docMk/>
            <pc:sldMk cId="3079825889" sldId="431"/>
            <ac:picMk id="9" creationId="{E305D44B-9997-9CAE-F70A-210041F530CF}"/>
          </ac:picMkLst>
        </pc:picChg>
      </pc:sldChg>
      <pc:sldChg chg="modSp del mod">
        <pc:chgData name="Kelsey Turner" userId="f9930319-3adf-401d-a9e4-960c17d3099f" providerId="ADAL" clId="{E4FDDAE7-4F3F-4258-BCEA-E0CCBAEA88B8}" dt="2023-01-23T18:02:40.474" v="514" actId="1076"/>
        <pc:sldMkLst>
          <pc:docMk/>
          <pc:sldMk cId="2832003866" sldId="433"/>
        </pc:sldMkLst>
        <pc:spChg chg="mod">
          <ac:chgData name="Kelsey Turner" userId="f9930319-3adf-401d-a9e4-960c17d3099f" providerId="ADAL" clId="{E4FDDAE7-4F3F-4258-BCEA-E0CCBAEA88B8}" dt="2023-01-23T18:01:40.743" v="492" actId="207"/>
          <ac:spMkLst>
            <pc:docMk/>
            <pc:sldMk cId="2832003866" sldId="433"/>
            <ac:spMk id="2" creationId="{A9DC76D0-1F58-4C11-B6C6-4B837C2F5E82}"/>
          </ac:spMkLst>
        </pc:spChg>
        <pc:graphicFrameChg chg="mod">
          <ac:chgData name="Kelsey Turner" userId="f9930319-3adf-401d-a9e4-960c17d3099f" providerId="ADAL" clId="{E4FDDAE7-4F3F-4258-BCEA-E0CCBAEA88B8}" dt="2023-01-23T18:02:40.474" v="514" actId="1076"/>
          <ac:graphicFrameMkLst>
            <pc:docMk/>
            <pc:sldMk cId="2832003866" sldId="433"/>
            <ac:graphicFrameMk id="15" creationId="{CE35C214-C4AD-4495-A4B3-20AA8C7478A3}"/>
          </ac:graphicFrameMkLst>
        </pc:graphicFrameChg>
      </pc:sldChg>
      <pc:sldChg chg="del">
        <pc:chgData name="Kelsey Turner" userId="f9930319-3adf-401d-a9e4-960c17d3099f" providerId="ADAL" clId="{E4FDDAE7-4F3F-4258-BCEA-E0CCBAEA88B8}" dt="2023-01-23T17:00:40.695" v="192" actId="47"/>
        <pc:sldMkLst>
          <pc:docMk/>
          <pc:sldMk cId="2156636335" sldId="556"/>
        </pc:sldMkLst>
      </pc:sldChg>
      <pc:sldChg chg="del">
        <pc:chgData name="Kelsey Turner" userId="f9930319-3adf-401d-a9e4-960c17d3099f" providerId="ADAL" clId="{E4FDDAE7-4F3F-4258-BCEA-E0CCBAEA88B8}" dt="2023-01-23T16:53:14.720" v="12"/>
        <pc:sldMkLst>
          <pc:docMk/>
          <pc:sldMk cId="1343957164" sldId="557"/>
        </pc:sldMkLst>
      </pc:sldChg>
      <pc:sldChg chg="modSp del mod">
        <pc:chgData name="Kelsey Turner" userId="f9930319-3adf-401d-a9e4-960c17d3099f" providerId="ADAL" clId="{E4FDDAE7-4F3F-4258-BCEA-E0CCBAEA88B8}" dt="2023-01-23T17:53:49.541" v="462" actId="12"/>
        <pc:sldMkLst>
          <pc:docMk/>
          <pc:sldMk cId="1366084682" sldId="558"/>
        </pc:sldMkLst>
        <pc:spChg chg="mod">
          <ac:chgData name="Kelsey Turner" userId="f9930319-3adf-401d-a9e4-960c17d3099f" providerId="ADAL" clId="{E4FDDAE7-4F3F-4258-BCEA-E0CCBAEA88B8}" dt="2023-01-23T17:53:18.270" v="457" actId="12"/>
          <ac:spMkLst>
            <pc:docMk/>
            <pc:sldMk cId="1366084682" sldId="558"/>
            <ac:spMk id="5" creationId="{00D34A8A-F4BE-4ABD-9C95-CF8F49EF4922}"/>
          </ac:spMkLst>
        </pc:spChg>
        <pc:spChg chg="mod">
          <ac:chgData name="Kelsey Turner" userId="f9930319-3adf-401d-a9e4-960c17d3099f" providerId="ADAL" clId="{E4FDDAE7-4F3F-4258-BCEA-E0CCBAEA88B8}" dt="2023-01-23T17:53:49.541" v="462" actId="12"/>
          <ac:spMkLst>
            <pc:docMk/>
            <pc:sldMk cId="1366084682" sldId="558"/>
            <ac:spMk id="7" creationId="{57A45853-9C0E-48CB-98A3-650110F39466}"/>
          </ac:spMkLst>
        </pc:spChg>
      </pc:sldChg>
      <pc:sldChg chg="addSp delSp modSp del mod modClrScheme chgLayout">
        <pc:chgData name="Kelsey Turner" userId="f9930319-3adf-401d-a9e4-960c17d3099f" providerId="ADAL" clId="{E4FDDAE7-4F3F-4258-BCEA-E0CCBAEA88B8}" dt="2023-01-23T16:59:58.231" v="191" actId="20577"/>
        <pc:sldMkLst>
          <pc:docMk/>
          <pc:sldMk cId="635905471" sldId="559"/>
        </pc:sldMkLst>
        <pc:spChg chg="del mod ord">
          <ac:chgData name="Kelsey Turner" userId="f9930319-3adf-401d-a9e4-960c17d3099f" providerId="ADAL" clId="{E4FDDAE7-4F3F-4258-BCEA-E0CCBAEA88B8}" dt="2023-01-23T16:56:47.889" v="129" actId="478"/>
          <ac:spMkLst>
            <pc:docMk/>
            <pc:sldMk cId="635905471" sldId="559"/>
            <ac:spMk id="2" creationId="{1A4C028B-E2C4-8A4F-BB5F-582DCD626DE4}"/>
          </ac:spMkLst>
        </pc:spChg>
        <pc:spChg chg="del mod ord">
          <ac:chgData name="Kelsey Turner" userId="f9930319-3adf-401d-a9e4-960c17d3099f" providerId="ADAL" clId="{E4FDDAE7-4F3F-4258-BCEA-E0CCBAEA88B8}" dt="2023-01-23T16:59:18.543" v="169" actId="478"/>
          <ac:spMkLst>
            <pc:docMk/>
            <pc:sldMk cId="635905471" sldId="559"/>
            <ac:spMk id="3" creationId="{BBA84F23-60D7-49B6-A3D0-FE0379D270E2}"/>
          </ac:spMkLst>
        </pc:spChg>
        <pc:spChg chg="add mod ord">
          <ac:chgData name="Kelsey Turner" userId="f9930319-3adf-401d-a9e4-960c17d3099f" providerId="ADAL" clId="{E4FDDAE7-4F3F-4258-BCEA-E0CCBAEA88B8}" dt="2023-01-23T16:58:56.174" v="161" actId="700"/>
          <ac:spMkLst>
            <pc:docMk/>
            <pc:sldMk cId="635905471" sldId="559"/>
            <ac:spMk id="4" creationId="{CC966194-C2CB-26AC-EF41-00AA6FEAF835}"/>
          </ac:spMkLst>
        </pc:spChg>
        <pc:spChg chg="add del mod ord">
          <ac:chgData name="Kelsey Turner" userId="f9930319-3adf-401d-a9e4-960c17d3099f" providerId="ADAL" clId="{E4FDDAE7-4F3F-4258-BCEA-E0CCBAEA88B8}" dt="2023-01-23T16:56:26.534" v="125"/>
          <ac:spMkLst>
            <pc:docMk/>
            <pc:sldMk cId="635905471" sldId="559"/>
            <ac:spMk id="5" creationId="{C9818262-99C9-96E1-15BF-856D3006665D}"/>
          </ac:spMkLst>
        </pc:spChg>
        <pc:spChg chg="add del mod">
          <ac:chgData name="Kelsey Turner" userId="f9930319-3adf-401d-a9e4-960c17d3099f" providerId="ADAL" clId="{E4FDDAE7-4F3F-4258-BCEA-E0CCBAEA88B8}" dt="2023-01-23T16:56:52.251" v="130" actId="478"/>
          <ac:spMkLst>
            <pc:docMk/>
            <pc:sldMk cId="635905471" sldId="559"/>
            <ac:spMk id="8" creationId="{17C22E00-0EAB-0162-B48D-3FD148043711}"/>
          </ac:spMkLst>
        </pc:spChg>
        <pc:spChg chg="add del mod">
          <ac:chgData name="Kelsey Turner" userId="f9930319-3adf-401d-a9e4-960c17d3099f" providerId="ADAL" clId="{E4FDDAE7-4F3F-4258-BCEA-E0CCBAEA88B8}" dt="2023-01-23T16:57:48.285" v="136" actId="931"/>
          <ac:spMkLst>
            <pc:docMk/>
            <pc:sldMk cId="635905471" sldId="559"/>
            <ac:spMk id="10" creationId="{92B36350-F9E6-B67C-40CA-CD5A6B204782}"/>
          </ac:spMkLst>
        </pc:spChg>
        <pc:spChg chg="add mod ord">
          <ac:chgData name="Kelsey Turner" userId="f9930319-3adf-401d-a9e4-960c17d3099f" providerId="ADAL" clId="{E4FDDAE7-4F3F-4258-BCEA-E0CCBAEA88B8}" dt="2023-01-23T16:59:58.231" v="191" actId="20577"/>
          <ac:spMkLst>
            <pc:docMk/>
            <pc:sldMk cId="635905471" sldId="559"/>
            <ac:spMk id="15" creationId="{818C5249-B417-8989-58BB-BC6EF2BF3152}"/>
          </ac:spMkLst>
        </pc:spChg>
        <pc:spChg chg="add mod ord">
          <ac:chgData name="Kelsey Turner" userId="f9930319-3adf-401d-a9e4-960c17d3099f" providerId="ADAL" clId="{E4FDDAE7-4F3F-4258-BCEA-E0CCBAEA88B8}" dt="2023-01-23T16:59:23.955" v="171" actId="20577"/>
          <ac:spMkLst>
            <pc:docMk/>
            <pc:sldMk cId="635905471" sldId="559"/>
            <ac:spMk id="16" creationId="{E958D844-3596-294E-3E65-277E5171219D}"/>
          </ac:spMkLst>
        </pc:spChg>
        <pc:spChg chg="add del mod">
          <ac:chgData name="Kelsey Turner" userId="f9930319-3adf-401d-a9e4-960c17d3099f" providerId="ADAL" clId="{E4FDDAE7-4F3F-4258-BCEA-E0CCBAEA88B8}" dt="2023-01-23T16:59:20.325" v="170" actId="478"/>
          <ac:spMkLst>
            <pc:docMk/>
            <pc:sldMk cId="635905471" sldId="559"/>
            <ac:spMk id="19" creationId="{9383CBF4-E55B-71F0-3594-E1778834B784}"/>
          </ac:spMkLst>
        </pc:spChg>
        <pc:picChg chg="add del mod ord modCrop">
          <ac:chgData name="Kelsey Turner" userId="f9930319-3adf-401d-a9e4-960c17d3099f" providerId="ADAL" clId="{E4FDDAE7-4F3F-4258-BCEA-E0CCBAEA88B8}" dt="2023-01-23T16:57:29.477" v="135" actId="478"/>
          <ac:picMkLst>
            <pc:docMk/>
            <pc:sldMk cId="635905471" sldId="559"/>
            <ac:picMk id="6" creationId="{C71CCFBA-41EA-9603-B74F-F453006A1F37}"/>
          </ac:picMkLst>
        </pc:picChg>
        <pc:picChg chg="del">
          <ac:chgData name="Kelsey Turner" userId="f9930319-3adf-401d-a9e4-960c17d3099f" providerId="ADAL" clId="{E4FDDAE7-4F3F-4258-BCEA-E0CCBAEA88B8}" dt="2023-01-23T16:56:20.661" v="123" actId="21"/>
          <ac:picMkLst>
            <pc:docMk/>
            <pc:sldMk cId="635905471" sldId="559"/>
            <ac:picMk id="9" creationId="{03764FD4-2B68-B011-43E0-BF75196EF752}"/>
          </ac:picMkLst>
        </pc:picChg>
        <pc:picChg chg="add del mod ord">
          <ac:chgData name="Kelsey Turner" userId="f9930319-3adf-401d-a9e4-960c17d3099f" providerId="ADAL" clId="{E4FDDAE7-4F3F-4258-BCEA-E0CCBAEA88B8}" dt="2023-01-23T16:58:04.265" v="141" actId="478"/>
          <ac:picMkLst>
            <pc:docMk/>
            <pc:sldMk cId="635905471" sldId="559"/>
            <ac:picMk id="12" creationId="{E21542C8-A00F-5283-A8F1-0BB62AF0DABC}"/>
          </ac:picMkLst>
        </pc:picChg>
        <pc:picChg chg="add del mod">
          <ac:chgData name="Kelsey Turner" userId="f9930319-3adf-401d-a9e4-960c17d3099f" providerId="ADAL" clId="{E4FDDAE7-4F3F-4258-BCEA-E0CCBAEA88B8}" dt="2023-01-23T16:59:13.616" v="164" actId="21"/>
          <ac:picMkLst>
            <pc:docMk/>
            <pc:sldMk cId="635905471" sldId="559"/>
            <ac:picMk id="14" creationId="{C7096AD0-8141-F9F4-0060-2148CA9A47DC}"/>
          </ac:picMkLst>
        </pc:picChg>
        <pc:picChg chg="add mod">
          <ac:chgData name="Kelsey Turner" userId="f9930319-3adf-401d-a9e4-960c17d3099f" providerId="ADAL" clId="{E4FDDAE7-4F3F-4258-BCEA-E0CCBAEA88B8}" dt="2023-01-23T16:59:14.590" v="165"/>
          <ac:picMkLst>
            <pc:docMk/>
            <pc:sldMk cId="635905471" sldId="559"/>
            <ac:picMk id="17" creationId="{B7814DD9-A77D-D254-DF67-2E5038AB9671}"/>
          </ac:picMkLst>
        </pc:picChg>
      </pc:sldChg>
      <pc:sldMasterChg chg="delSldLayout">
        <pc:chgData name="Kelsey Turner" userId="f9930319-3adf-401d-a9e4-960c17d3099f" providerId="ADAL" clId="{E4FDDAE7-4F3F-4258-BCEA-E0CCBAEA88B8}" dt="2023-01-23T17:00:40.695" v="192" actId="47"/>
        <pc:sldMasterMkLst>
          <pc:docMk/>
          <pc:sldMasterMk cId="2176924892" sldId="2147483734"/>
        </pc:sldMasterMkLst>
        <pc:sldLayoutChg chg="del">
          <pc:chgData name="Kelsey Turner" userId="f9930319-3adf-401d-a9e4-960c17d3099f" providerId="ADAL" clId="{E4FDDAE7-4F3F-4258-BCEA-E0CCBAEA88B8}" dt="2023-01-23T17:00:40.695" v="192" actId="47"/>
          <pc:sldLayoutMkLst>
            <pc:docMk/>
            <pc:sldMasterMk cId="2176924892" sldId="2147483734"/>
            <pc:sldLayoutMk cId="3638657634" sldId="2147483840"/>
          </pc:sldLayoutMkLst>
        </pc:sldLayoutChg>
      </pc:sldMasterChg>
    </pc:docChg>
  </pc:docChgLst>
  <pc:docChgLst>
    <pc:chgData name="Bronwyn Barrera" userId="S::bronwynb@adha.net::ed8630cf-8e9e-47b1-85d5-921736edcaed" providerId="AD" clId="Web-{A2257399-9A0A-D92B-9117-89F4C5177899}"/>
    <pc:docChg chg="modSld">
      <pc:chgData name="Bronwyn Barrera" userId="S::bronwynb@adha.net::ed8630cf-8e9e-47b1-85d5-921736edcaed" providerId="AD" clId="Web-{A2257399-9A0A-D92B-9117-89F4C5177899}" dt="2023-08-03T15:10:16.608" v="99" actId="20577"/>
      <pc:docMkLst>
        <pc:docMk/>
      </pc:docMkLst>
      <pc:sldChg chg="modSp">
        <pc:chgData name="Bronwyn Barrera" userId="S::bronwynb@adha.net::ed8630cf-8e9e-47b1-85d5-921736edcaed" providerId="AD" clId="Web-{A2257399-9A0A-D92B-9117-89F4C5177899}" dt="2023-08-03T15:08:38.604" v="80" actId="20577"/>
        <pc:sldMkLst>
          <pc:docMk/>
          <pc:sldMk cId="810229494" sldId="262"/>
        </pc:sldMkLst>
        <pc:spChg chg="mod">
          <ac:chgData name="Bronwyn Barrera" userId="S::bronwynb@adha.net::ed8630cf-8e9e-47b1-85d5-921736edcaed" providerId="AD" clId="Web-{A2257399-9A0A-D92B-9117-89F4C5177899}" dt="2023-08-03T15:08:38.604" v="80" actId="20577"/>
          <ac:spMkLst>
            <pc:docMk/>
            <pc:sldMk cId="810229494" sldId="262"/>
            <ac:spMk id="2" creationId="{787FD509-BBDA-27BE-AB89-BDD39980E855}"/>
          </ac:spMkLst>
        </pc:spChg>
      </pc:sldChg>
      <pc:sldChg chg="modSp">
        <pc:chgData name="Bronwyn Barrera" userId="S::bronwynb@adha.net::ed8630cf-8e9e-47b1-85d5-921736edcaed" providerId="AD" clId="Web-{A2257399-9A0A-D92B-9117-89F4C5177899}" dt="2023-08-03T15:04:34.970" v="20" actId="20577"/>
        <pc:sldMkLst>
          <pc:docMk/>
          <pc:sldMk cId="1753348734" sldId="273"/>
        </pc:sldMkLst>
        <pc:spChg chg="mod">
          <ac:chgData name="Bronwyn Barrera" userId="S::bronwynb@adha.net::ed8630cf-8e9e-47b1-85d5-921736edcaed" providerId="AD" clId="Web-{A2257399-9A0A-D92B-9117-89F4C5177899}" dt="2023-08-03T15:04:34.970" v="20" actId="20577"/>
          <ac:spMkLst>
            <pc:docMk/>
            <pc:sldMk cId="1753348734" sldId="273"/>
            <ac:spMk id="10" creationId="{7D08A031-D0C9-4B2C-B102-453CF7E238EA}"/>
          </ac:spMkLst>
        </pc:spChg>
      </pc:sldChg>
      <pc:sldChg chg="modSp">
        <pc:chgData name="Bronwyn Barrera" userId="S::bronwynb@adha.net::ed8630cf-8e9e-47b1-85d5-921736edcaed" providerId="AD" clId="Web-{A2257399-9A0A-D92B-9117-89F4C5177899}" dt="2023-08-03T15:07:56.415" v="77" actId="20577"/>
        <pc:sldMkLst>
          <pc:docMk/>
          <pc:sldMk cId="3726564133" sldId="277"/>
        </pc:sldMkLst>
        <pc:spChg chg="mod">
          <ac:chgData name="Bronwyn Barrera" userId="S::bronwynb@adha.net::ed8630cf-8e9e-47b1-85d5-921736edcaed" providerId="AD" clId="Web-{A2257399-9A0A-D92B-9117-89F4C5177899}" dt="2023-08-03T15:07:56.415" v="77" actId="20577"/>
          <ac:spMkLst>
            <pc:docMk/>
            <pc:sldMk cId="3726564133" sldId="277"/>
            <ac:spMk id="9" creationId="{266F5067-40D8-F4AF-A69E-CEDA7456A0A7}"/>
          </ac:spMkLst>
        </pc:spChg>
      </pc:sldChg>
      <pc:sldChg chg="modSp">
        <pc:chgData name="Bronwyn Barrera" userId="S::bronwynb@adha.net::ed8630cf-8e9e-47b1-85d5-921736edcaed" providerId="AD" clId="Web-{A2257399-9A0A-D92B-9117-89F4C5177899}" dt="2023-08-03T15:09:13.387" v="89" actId="14100"/>
        <pc:sldMkLst>
          <pc:docMk/>
          <pc:sldMk cId="3902330841" sldId="278"/>
        </pc:sldMkLst>
        <pc:spChg chg="mod">
          <ac:chgData name="Bronwyn Barrera" userId="S::bronwynb@adha.net::ed8630cf-8e9e-47b1-85d5-921736edcaed" providerId="AD" clId="Web-{A2257399-9A0A-D92B-9117-89F4C5177899}" dt="2023-08-03T15:08:55.074" v="85" actId="1076"/>
          <ac:spMkLst>
            <pc:docMk/>
            <pc:sldMk cId="3902330841" sldId="278"/>
            <ac:spMk id="2" creationId="{AEE84B30-CF10-47CA-BE49-25EA42B915B5}"/>
          </ac:spMkLst>
        </pc:spChg>
        <pc:spChg chg="mod">
          <ac:chgData name="Bronwyn Barrera" userId="S::bronwynb@adha.net::ed8630cf-8e9e-47b1-85d5-921736edcaed" providerId="AD" clId="Web-{A2257399-9A0A-D92B-9117-89F4C5177899}" dt="2023-08-03T15:09:13.387" v="89" actId="14100"/>
          <ac:spMkLst>
            <pc:docMk/>
            <pc:sldMk cId="3902330841" sldId="278"/>
            <ac:spMk id="3" creationId="{C03152F4-DF9A-4705-A886-E902AF151F0F}"/>
          </ac:spMkLst>
        </pc:spChg>
      </pc:sldChg>
      <pc:sldChg chg="modSp">
        <pc:chgData name="Bronwyn Barrera" userId="S::bronwynb@adha.net::ed8630cf-8e9e-47b1-85d5-921736edcaed" providerId="AD" clId="Web-{A2257399-9A0A-D92B-9117-89F4C5177899}" dt="2023-08-03T15:09:44.388" v="91" actId="20577"/>
        <pc:sldMkLst>
          <pc:docMk/>
          <pc:sldMk cId="1535777810" sldId="279"/>
        </pc:sldMkLst>
        <pc:spChg chg="mod">
          <ac:chgData name="Bronwyn Barrera" userId="S::bronwynb@adha.net::ed8630cf-8e9e-47b1-85d5-921736edcaed" providerId="AD" clId="Web-{A2257399-9A0A-D92B-9117-89F4C5177899}" dt="2023-08-03T15:09:44.388" v="91" actId="20577"/>
          <ac:spMkLst>
            <pc:docMk/>
            <pc:sldMk cId="1535777810" sldId="279"/>
            <ac:spMk id="2" creationId="{AEE84B30-CF10-47CA-BE49-25EA42B915B5}"/>
          </ac:spMkLst>
        </pc:spChg>
      </pc:sldChg>
      <pc:sldChg chg="modSp">
        <pc:chgData name="Bronwyn Barrera" userId="S::bronwynb@adha.net::ed8630cf-8e9e-47b1-85d5-921736edcaed" providerId="AD" clId="Web-{A2257399-9A0A-D92B-9117-89F4C5177899}" dt="2023-08-03T15:10:16.608" v="99" actId="20577"/>
        <pc:sldMkLst>
          <pc:docMk/>
          <pc:sldMk cId="31885955" sldId="280"/>
        </pc:sldMkLst>
        <pc:spChg chg="mod">
          <ac:chgData name="Bronwyn Barrera" userId="S::bronwynb@adha.net::ed8630cf-8e9e-47b1-85d5-921736edcaed" providerId="AD" clId="Web-{A2257399-9A0A-D92B-9117-89F4C5177899}" dt="2023-08-03T15:10:16.608" v="99" actId="20577"/>
          <ac:spMkLst>
            <pc:docMk/>
            <pc:sldMk cId="31885955" sldId="280"/>
            <ac:spMk id="5" creationId="{00D34A8A-F4BE-4ABD-9C95-CF8F49EF4922}"/>
          </ac:spMkLst>
        </pc:spChg>
        <pc:spChg chg="mod">
          <ac:chgData name="Bronwyn Barrera" userId="S::bronwynb@adha.net::ed8630cf-8e9e-47b1-85d5-921736edcaed" providerId="AD" clId="Web-{A2257399-9A0A-D92B-9117-89F4C5177899}" dt="2023-08-03T15:10:09.889" v="98" actId="1076"/>
          <ac:spMkLst>
            <pc:docMk/>
            <pc:sldMk cId="31885955" sldId="280"/>
            <ac:spMk id="14" creationId="{829E4651-21EE-4F62-B938-69CF04CCE90B}"/>
          </ac:spMkLst>
        </pc:spChg>
      </pc:sldChg>
      <pc:sldChg chg="modSp">
        <pc:chgData name="Bronwyn Barrera" userId="S::bronwynb@adha.net::ed8630cf-8e9e-47b1-85d5-921736edcaed" providerId="AD" clId="Web-{A2257399-9A0A-D92B-9117-89F4C5177899}" dt="2023-08-03T15:02:21.402" v="16" actId="1076"/>
        <pc:sldMkLst>
          <pc:docMk/>
          <pc:sldMk cId="1343957164" sldId="557"/>
        </pc:sldMkLst>
        <pc:spChg chg="mod">
          <ac:chgData name="Bronwyn Barrera" userId="S::bronwynb@adha.net::ed8630cf-8e9e-47b1-85d5-921736edcaed" providerId="AD" clId="Web-{A2257399-9A0A-D92B-9117-89F4C5177899}" dt="2023-08-03T15:02:12.652" v="12" actId="14100"/>
          <ac:spMkLst>
            <pc:docMk/>
            <pc:sldMk cId="1343957164" sldId="557"/>
            <ac:spMk id="6" creationId="{268A7AD6-C3A1-454E-FCE1-0395EC8E4540}"/>
          </ac:spMkLst>
        </pc:spChg>
        <pc:picChg chg="mod">
          <ac:chgData name="Bronwyn Barrera" userId="S::bronwynb@adha.net::ed8630cf-8e9e-47b1-85d5-921736edcaed" providerId="AD" clId="Web-{A2257399-9A0A-D92B-9117-89F4C5177899}" dt="2023-08-03T15:02:21.387" v="13" actId="1076"/>
          <ac:picMkLst>
            <pc:docMk/>
            <pc:sldMk cId="1343957164" sldId="557"/>
            <ac:picMk id="2" creationId="{7F6D8E7E-A647-C290-D377-6179F9B0175D}"/>
          </ac:picMkLst>
        </pc:picChg>
        <pc:picChg chg="mod">
          <ac:chgData name="Bronwyn Barrera" userId="S::bronwynb@adha.net::ed8630cf-8e9e-47b1-85d5-921736edcaed" providerId="AD" clId="Web-{A2257399-9A0A-D92B-9117-89F4C5177899}" dt="2023-08-03T15:02:21.387" v="14" actId="1076"/>
          <ac:picMkLst>
            <pc:docMk/>
            <pc:sldMk cId="1343957164" sldId="557"/>
            <ac:picMk id="3" creationId="{5E2AEC7F-4C44-0CBD-4873-71A64DB8BA02}"/>
          </ac:picMkLst>
        </pc:picChg>
        <pc:picChg chg="mod">
          <ac:chgData name="Bronwyn Barrera" userId="S::bronwynb@adha.net::ed8630cf-8e9e-47b1-85d5-921736edcaed" providerId="AD" clId="Web-{A2257399-9A0A-D92B-9117-89F4C5177899}" dt="2023-08-03T15:02:21.387" v="15" actId="1076"/>
          <ac:picMkLst>
            <pc:docMk/>
            <pc:sldMk cId="1343957164" sldId="557"/>
            <ac:picMk id="4" creationId="{6A9E50D4-AFD6-C4E4-D6C8-6650905ED4AF}"/>
          </ac:picMkLst>
        </pc:picChg>
        <pc:picChg chg="mod">
          <ac:chgData name="Bronwyn Barrera" userId="S::bronwynb@adha.net::ed8630cf-8e9e-47b1-85d5-921736edcaed" providerId="AD" clId="Web-{A2257399-9A0A-D92B-9117-89F4C5177899}" dt="2023-08-03T15:02:21.402" v="16" actId="1076"/>
          <ac:picMkLst>
            <pc:docMk/>
            <pc:sldMk cId="1343957164" sldId="557"/>
            <ac:picMk id="8" creationId="{8F22F012-EF7B-6029-EA0E-1E13C4604351}"/>
          </ac:picMkLst>
        </pc:picChg>
      </pc:sldChg>
      <pc:sldChg chg="modSp">
        <pc:chgData name="Bronwyn Barrera" userId="S::bronwynb@adha.net::ed8630cf-8e9e-47b1-85d5-921736edcaed" providerId="AD" clId="Web-{A2257399-9A0A-D92B-9117-89F4C5177899}" dt="2023-08-03T15:01:40.198" v="1" actId="20577"/>
        <pc:sldMkLst>
          <pc:docMk/>
          <pc:sldMk cId="3382929966" sldId="560"/>
        </pc:sldMkLst>
        <pc:spChg chg="mod">
          <ac:chgData name="Bronwyn Barrera" userId="S::bronwynb@adha.net::ed8630cf-8e9e-47b1-85d5-921736edcaed" providerId="AD" clId="Web-{A2257399-9A0A-D92B-9117-89F4C5177899}" dt="2023-08-03T15:01:40.198" v="1" actId="20577"/>
          <ac:spMkLst>
            <pc:docMk/>
            <pc:sldMk cId="3382929966" sldId="560"/>
            <ac:spMk id="3" creationId="{BBA84F23-60D7-49B6-A3D0-FE0379D270E2}"/>
          </ac:spMkLst>
        </pc:spChg>
      </pc:sldChg>
    </pc:docChg>
  </pc:docChgLst>
  <pc:docChgLst>
    <pc:chgData name="Bronwyn Barrera" userId="ed8630cf-8e9e-47b1-85d5-921736edcaed" providerId="ADAL" clId="{DF67F69A-8E94-4DA0-9C28-CD581C2382D3}"/>
    <pc:docChg chg="undo redo custSel modSld">
      <pc:chgData name="Bronwyn Barrera" userId="ed8630cf-8e9e-47b1-85d5-921736edcaed" providerId="ADAL" clId="{DF67F69A-8E94-4DA0-9C28-CD581C2382D3}" dt="2023-08-03T16:11:46.518" v="600" actId="1076"/>
      <pc:docMkLst>
        <pc:docMk/>
      </pc:docMkLst>
      <pc:sldChg chg="addSp delSp modSp mod">
        <pc:chgData name="Bronwyn Barrera" userId="ed8630cf-8e9e-47b1-85d5-921736edcaed" providerId="ADAL" clId="{DF67F69A-8E94-4DA0-9C28-CD581C2382D3}" dt="2023-08-03T15:21:56.238" v="183" actId="14100"/>
        <pc:sldMkLst>
          <pc:docMk/>
          <pc:sldMk cId="810229494" sldId="262"/>
        </pc:sldMkLst>
        <pc:spChg chg="mod">
          <ac:chgData name="Bronwyn Barrera" userId="ed8630cf-8e9e-47b1-85d5-921736edcaed" providerId="ADAL" clId="{DF67F69A-8E94-4DA0-9C28-CD581C2382D3}" dt="2023-08-03T15:21:43.230" v="182" actId="1036"/>
          <ac:spMkLst>
            <pc:docMk/>
            <pc:sldMk cId="810229494" sldId="262"/>
            <ac:spMk id="2" creationId="{787FD509-BBDA-27BE-AB89-BDD39980E855}"/>
          </ac:spMkLst>
        </pc:spChg>
        <pc:spChg chg="add del mod">
          <ac:chgData name="Bronwyn Barrera" userId="ed8630cf-8e9e-47b1-85d5-921736edcaed" providerId="ADAL" clId="{DF67F69A-8E94-4DA0-9C28-CD581C2382D3}" dt="2023-08-03T15:20:28.392" v="119"/>
          <ac:spMkLst>
            <pc:docMk/>
            <pc:sldMk cId="810229494" sldId="262"/>
            <ac:spMk id="3" creationId="{FD859B19-24A2-B77E-5BA0-1AE51166A96B}"/>
          </ac:spMkLst>
        </pc:spChg>
        <pc:spChg chg="mod">
          <ac:chgData name="Bronwyn Barrera" userId="ed8630cf-8e9e-47b1-85d5-921736edcaed" providerId="ADAL" clId="{DF67F69A-8E94-4DA0-9C28-CD581C2382D3}" dt="2023-08-03T15:21:56.238" v="183" actId="14100"/>
          <ac:spMkLst>
            <pc:docMk/>
            <pc:sldMk cId="810229494" sldId="262"/>
            <ac:spMk id="5" creationId="{3A81F5C8-BF6B-3B12-A16A-7F6193E7AA63}"/>
          </ac:spMkLst>
        </pc:spChg>
        <pc:spChg chg="add del mod">
          <ac:chgData name="Bronwyn Barrera" userId="ed8630cf-8e9e-47b1-85d5-921736edcaed" providerId="ADAL" clId="{DF67F69A-8E94-4DA0-9C28-CD581C2382D3}" dt="2023-08-03T15:20:58.471" v="138"/>
          <ac:spMkLst>
            <pc:docMk/>
            <pc:sldMk cId="810229494" sldId="262"/>
            <ac:spMk id="6" creationId="{F5EAAD1D-6B25-6CCB-045A-D227498DFAF6}"/>
          </ac:spMkLst>
        </pc:spChg>
      </pc:sldChg>
      <pc:sldChg chg="addSp delSp modSp mod">
        <pc:chgData name="Bronwyn Barrera" userId="ed8630cf-8e9e-47b1-85d5-921736edcaed" providerId="ADAL" clId="{DF67F69A-8E94-4DA0-9C28-CD581C2382D3}" dt="2023-08-03T16:09:16.484" v="573"/>
        <pc:sldMkLst>
          <pc:docMk/>
          <pc:sldMk cId="1753348734" sldId="273"/>
        </pc:sldMkLst>
        <pc:spChg chg="add del mod">
          <ac:chgData name="Bronwyn Barrera" userId="ed8630cf-8e9e-47b1-85d5-921736edcaed" providerId="ADAL" clId="{DF67F69A-8E94-4DA0-9C28-CD581C2382D3}" dt="2023-08-03T16:09:16.484" v="573"/>
          <ac:spMkLst>
            <pc:docMk/>
            <pc:sldMk cId="1753348734" sldId="273"/>
            <ac:spMk id="3" creationId="{37ECD199-CFEA-FD42-E802-C1D746D3BBB7}"/>
          </ac:spMkLst>
        </pc:spChg>
        <pc:spChg chg="mod">
          <ac:chgData name="Bronwyn Barrera" userId="ed8630cf-8e9e-47b1-85d5-921736edcaed" providerId="ADAL" clId="{DF67F69A-8E94-4DA0-9C28-CD581C2382D3}" dt="2023-08-03T15:22:10.510" v="188" actId="1036"/>
          <ac:spMkLst>
            <pc:docMk/>
            <pc:sldMk cId="1753348734" sldId="273"/>
            <ac:spMk id="8" creationId="{955213A8-EEBD-4B82-A143-64C03D821A02}"/>
          </ac:spMkLst>
        </pc:spChg>
        <pc:spChg chg="mod">
          <ac:chgData name="Bronwyn Barrera" userId="ed8630cf-8e9e-47b1-85d5-921736edcaed" providerId="ADAL" clId="{DF67F69A-8E94-4DA0-9C28-CD581C2382D3}" dt="2023-08-03T15:22:19.746" v="191" actId="14100"/>
          <ac:spMkLst>
            <pc:docMk/>
            <pc:sldMk cId="1753348734" sldId="273"/>
            <ac:spMk id="10" creationId="{7D08A031-D0C9-4B2C-B102-453CF7E238EA}"/>
          </ac:spMkLst>
        </pc:spChg>
        <pc:picChg chg="mod">
          <ac:chgData name="Bronwyn Barrera" userId="ed8630cf-8e9e-47b1-85d5-921736edcaed" providerId="ADAL" clId="{DF67F69A-8E94-4DA0-9C28-CD581C2382D3}" dt="2023-08-03T15:22:16.111" v="190" actId="1076"/>
          <ac:picMkLst>
            <pc:docMk/>
            <pc:sldMk cId="1753348734" sldId="273"/>
            <ac:picMk id="2" creationId="{95E9639C-2E27-770E-909E-77827FB76B5B}"/>
          </ac:picMkLst>
        </pc:picChg>
      </pc:sldChg>
      <pc:sldChg chg="addSp delSp modSp mod">
        <pc:chgData name="Bronwyn Barrera" userId="ed8630cf-8e9e-47b1-85d5-921736edcaed" providerId="ADAL" clId="{DF67F69A-8E94-4DA0-9C28-CD581C2382D3}" dt="2023-08-03T16:09:23.685" v="576" actId="478"/>
        <pc:sldMkLst>
          <pc:docMk/>
          <pc:sldMk cId="3726564133" sldId="277"/>
        </pc:sldMkLst>
        <pc:spChg chg="add del mod">
          <ac:chgData name="Bronwyn Barrera" userId="ed8630cf-8e9e-47b1-85d5-921736edcaed" providerId="ADAL" clId="{DF67F69A-8E94-4DA0-9C28-CD581C2382D3}" dt="2023-08-03T16:09:23.685" v="576" actId="478"/>
          <ac:spMkLst>
            <pc:docMk/>
            <pc:sldMk cId="3726564133" sldId="277"/>
            <ac:spMk id="2" creationId="{E65EE7CE-3D49-1611-6B17-848C1CBBB9C0}"/>
          </ac:spMkLst>
        </pc:spChg>
      </pc:sldChg>
      <pc:sldChg chg="modSp mod">
        <pc:chgData name="Bronwyn Barrera" userId="ed8630cf-8e9e-47b1-85d5-921736edcaed" providerId="ADAL" clId="{DF67F69A-8E94-4DA0-9C28-CD581C2382D3}" dt="2023-08-03T15:22:40.240" v="194" actId="1076"/>
        <pc:sldMkLst>
          <pc:docMk/>
          <pc:sldMk cId="3902330841" sldId="278"/>
        </pc:sldMkLst>
        <pc:spChg chg="mod">
          <ac:chgData name="Bronwyn Barrera" userId="ed8630cf-8e9e-47b1-85d5-921736edcaed" providerId="ADAL" clId="{DF67F69A-8E94-4DA0-9C28-CD581C2382D3}" dt="2023-08-03T15:22:36.570" v="193" actId="14100"/>
          <ac:spMkLst>
            <pc:docMk/>
            <pc:sldMk cId="3902330841" sldId="278"/>
            <ac:spMk id="2" creationId="{AEE84B30-CF10-47CA-BE49-25EA42B915B5}"/>
          </ac:spMkLst>
        </pc:spChg>
        <pc:spChg chg="mod">
          <ac:chgData name="Bronwyn Barrera" userId="ed8630cf-8e9e-47b1-85d5-921736edcaed" providerId="ADAL" clId="{DF67F69A-8E94-4DA0-9C28-CD581C2382D3}" dt="2023-08-03T15:22:40.240" v="194" actId="1076"/>
          <ac:spMkLst>
            <pc:docMk/>
            <pc:sldMk cId="3902330841" sldId="278"/>
            <ac:spMk id="3" creationId="{C03152F4-DF9A-4705-A886-E902AF151F0F}"/>
          </ac:spMkLst>
        </pc:spChg>
      </pc:sldChg>
      <pc:sldChg chg="modSp mod">
        <pc:chgData name="Bronwyn Barrera" userId="ed8630cf-8e9e-47b1-85d5-921736edcaed" providerId="ADAL" clId="{DF67F69A-8E94-4DA0-9C28-CD581C2382D3}" dt="2023-08-03T15:22:55.812" v="195" actId="1076"/>
        <pc:sldMkLst>
          <pc:docMk/>
          <pc:sldMk cId="1535777810" sldId="279"/>
        </pc:sldMkLst>
        <pc:spChg chg="mod">
          <ac:chgData name="Bronwyn Barrera" userId="ed8630cf-8e9e-47b1-85d5-921736edcaed" providerId="ADAL" clId="{DF67F69A-8E94-4DA0-9C28-CD581C2382D3}" dt="2023-08-03T15:22:55.812" v="195" actId="1076"/>
          <ac:spMkLst>
            <pc:docMk/>
            <pc:sldMk cId="1535777810" sldId="279"/>
            <ac:spMk id="2" creationId="{AEE84B30-CF10-47CA-BE49-25EA42B915B5}"/>
          </ac:spMkLst>
        </pc:spChg>
      </pc:sldChg>
      <pc:sldChg chg="addSp delSp modSp mod">
        <pc:chgData name="Bronwyn Barrera" userId="ed8630cf-8e9e-47b1-85d5-921736edcaed" providerId="ADAL" clId="{DF67F69A-8E94-4DA0-9C28-CD581C2382D3}" dt="2023-08-03T16:08:37.518" v="569" actId="1037"/>
        <pc:sldMkLst>
          <pc:docMk/>
          <pc:sldMk cId="31885955" sldId="280"/>
        </pc:sldMkLst>
        <pc:spChg chg="add del mod">
          <ac:chgData name="Bronwyn Barrera" userId="ed8630cf-8e9e-47b1-85d5-921736edcaed" providerId="ADAL" clId="{DF67F69A-8E94-4DA0-9C28-CD581C2382D3}" dt="2023-08-03T15:23:39.453" v="201" actId="478"/>
          <ac:spMkLst>
            <pc:docMk/>
            <pc:sldMk cId="31885955" sldId="280"/>
            <ac:spMk id="2" creationId="{6CF7D1EB-BF5C-8C3C-5929-546D6E947471}"/>
          </ac:spMkLst>
        </pc:spChg>
        <pc:spChg chg="add del mod">
          <ac:chgData name="Bronwyn Barrera" userId="ed8630cf-8e9e-47b1-85d5-921736edcaed" providerId="ADAL" clId="{DF67F69A-8E94-4DA0-9C28-CD581C2382D3}" dt="2023-08-03T15:24:41.215" v="222"/>
          <ac:spMkLst>
            <pc:docMk/>
            <pc:sldMk cId="31885955" sldId="280"/>
            <ac:spMk id="3" creationId="{B639B1A1-2B2D-F09F-59A5-A717CFD1BAF0}"/>
          </ac:spMkLst>
        </pc:spChg>
        <pc:spChg chg="add del mod">
          <ac:chgData name="Bronwyn Barrera" userId="ed8630cf-8e9e-47b1-85d5-921736edcaed" providerId="ADAL" clId="{DF67F69A-8E94-4DA0-9C28-CD581C2382D3}" dt="2023-08-03T15:25:18.988" v="231" actId="478"/>
          <ac:spMkLst>
            <pc:docMk/>
            <pc:sldMk cId="31885955" sldId="280"/>
            <ac:spMk id="4" creationId="{38DF46B1-B48B-0C55-4324-2D16257423AD}"/>
          </ac:spMkLst>
        </pc:spChg>
        <pc:spChg chg="mod">
          <ac:chgData name="Bronwyn Barrera" userId="ed8630cf-8e9e-47b1-85d5-921736edcaed" providerId="ADAL" clId="{DF67F69A-8E94-4DA0-9C28-CD581C2382D3}" dt="2023-08-03T16:08:27.942" v="567" actId="14100"/>
          <ac:spMkLst>
            <pc:docMk/>
            <pc:sldMk cId="31885955" sldId="280"/>
            <ac:spMk id="5" creationId="{00D34A8A-F4BE-4ABD-9C95-CF8F49EF4922}"/>
          </ac:spMkLst>
        </pc:spChg>
        <pc:spChg chg="mod">
          <ac:chgData name="Bronwyn Barrera" userId="ed8630cf-8e9e-47b1-85d5-921736edcaed" providerId="ADAL" clId="{DF67F69A-8E94-4DA0-9C28-CD581C2382D3}" dt="2023-08-03T16:08:35.532" v="568" actId="1037"/>
          <ac:spMkLst>
            <pc:docMk/>
            <pc:sldMk cId="31885955" sldId="280"/>
            <ac:spMk id="6" creationId="{D668E999-4E2E-402D-9F09-FC81007B329D}"/>
          </ac:spMkLst>
        </pc:spChg>
        <pc:spChg chg="mod">
          <ac:chgData name="Bronwyn Barrera" userId="ed8630cf-8e9e-47b1-85d5-921736edcaed" providerId="ADAL" clId="{DF67F69A-8E94-4DA0-9C28-CD581C2382D3}" dt="2023-08-03T15:24:25.203" v="219" actId="1076"/>
          <ac:spMkLst>
            <pc:docMk/>
            <pc:sldMk cId="31885955" sldId="280"/>
            <ac:spMk id="7" creationId="{57A45853-9C0E-48CB-98A3-650110F39466}"/>
          </ac:spMkLst>
        </pc:spChg>
        <pc:spChg chg="mod">
          <ac:chgData name="Bronwyn Barrera" userId="ed8630cf-8e9e-47b1-85d5-921736edcaed" providerId="ADAL" clId="{DF67F69A-8E94-4DA0-9C28-CD581C2382D3}" dt="2023-08-03T15:23:33.453" v="200" actId="1035"/>
          <ac:spMkLst>
            <pc:docMk/>
            <pc:sldMk cId="31885955" sldId="280"/>
            <ac:spMk id="10" creationId="{FF6465ED-DB08-442D-BA7E-7B91FCF9844C}"/>
          </ac:spMkLst>
        </pc:spChg>
        <pc:spChg chg="mod">
          <ac:chgData name="Bronwyn Barrera" userId="ed8630cf-8e9e-47b1-85d5-921736edcaed" providerId="ADAL" clId="{DF67F69A-8E94-4DA0-9C28-CD581C2382D3}" dt="2023-08-03T16:08:37.518" v="569" actId="1037"/>
          <ac:spMkLst>
            <pc:docMk/>
            <pc:sldMk cId="31885955" sldId="280"/>
            <ac:spMk id="11" creationId="{C8C908FF-02D3-4793-91D5-E38B6B20E121}"/>
          </ac:spMkLst>
        </pc:spChg>
        <pc:spChg chg="mod">
          <ac:chgData name="Bronwyn Barrera" userId="ed8630cf-8e9e-47b1-85d5-921736edcaed" providerId="ADAL" clId="{DF67F69A-8E94-4DA0-9C28-CD581C2382D3}" dt="2023-08-03T15:24:28.912" v="220" actId="1076"/>
          <ac:spMkLst>
            <pc:docMk/>
            <pc:sldMk cId="31885955" sldId="280"/>
            <ac:spMk id="14" creationId="{829E4651-21EE-4F62-B938-69CF04CCE90B}"/>
          </ac:spMkLst>
        </pc:spChg>
      </pc:sldChg>
      <pc:sldChg chg="addSp delSp modSp mod addCm">
        <pc:chgData name="Bronwyn Barrera" userId="ed8630cf-8e9e-47b1-85d5-921736edcaed" providerId="ADAL" clId="{DF67F69A-8E94-4DA0-9C28-CD581C2382D3}" dt="2023-08-03T15:32:01.609" v="294"/>
        <pc:sldMkLst>
          <pc:docMk/>
          <pc:sldMk cId="3648389786" sldId="281"/>
        </pc:sldMkLst>
        <pc:spChg chg="add del mod">
          <ac:chgData name="Bronwyn Barrera" userId="ed8630cf-8e9e-47b1-85d5-921736edcaed" providerId="ADAL" clId="{DF67F69A-8E94-4DA0-9C28-CD581C2382D3}" dt="2023-08-03T15:26:08.774" v="234"/>
          <ac:spMkLst>
            <pc:docMk/>
            <pc:sldMk cId="3648389786" sldId="281"/>
            <ac:spMk id="2" creationId="{87C39DDA-D67E-B151-B0C2-1E0733F148F5}"/>
          </ac:spMkLst>
        </pc:spChg>
        <pc:spChg chg="mod">
          <ac:chgData name="Bronwyn Barrera" userId="ed8630cf-8e9e-47b1-85d5-921736edcaed" providerId="ADAL" clId="{DF67F69A-8E94-4DA0-9C28-CD581C2382D3}" dt="2023-08-03T15:27:07.762" v="242" actId="113"/>
          <ac:spMkLst>
            <pc:docMk/>
            <pc:sldMk cId="3648389786" sldId="281"/>
            <ac:spMk id="3" creationId="{00E21169-B55E-9A0E-B9E6-557265757AEB}"/>
          </ac:spMkLst>
        </pc:spChg>
        <pc:spChg chg="add del mod">
          <ac:chgData name="Bronwyn Barrera" userId="ed8630cf-8e9e-47b1-85d5-921736edcaed" providerId="ADAL" clId="{DF67F69A-8E94-4DA0-9C28-CD581C2382D3}" dt="2023-08-03T15:26:37.453" v="240" actId="478"/>
          <ac:spMkLst>
            <pc:docMk/>
            <pc:sldMk cId="3648389786" sldId="281"/>
            <ac:spMk id="4" creationId="{8F246F6D-0FCC-1736-D30D-812A9ADCB395}"/>
          </ac:spMkLst>
        </pc:spChg>
        <pc:spChg chg="add del mod">
          <ac:chgData name="Bronwyn Barrera" userId="ed8630cf-8e9e-47b1-85d5-921736edcaed" providerId="ADAL" clId="{DF67F69A-8E94-4DA0-9C28-CD581C2382D3}" dt="2023-08-03T15:26:32.376" v="239" actId="478"/>
          <ac:spMkLst>
            <pc:docMk/>
            <pc:sldMk cId="3648389786" sldId="281"/>
            <ac:spMk id="6" creationId="{4D057E0B-0C1F-3404-18BC-905C26835151}"/>
          </ac:spMkLst>
        </pc:spChg>
        <pc:spChg chg="add del mod">
          <ac:chgData name="Bronwyn Barrera" userId="ed8630cf-8e9e-47b1-85d5-921736edcaed" providerId="ADAL" clId="{DF67F69A-8E94-4DA0-9C28-CD581C2382D3}" dt="2023-08-03T15:26:32.376" v="239" actId="478"/>
          <ac:spMkLst>
            <pc:docMk/>
            <pc:sldMk cId="3648389786" sldId="281"/>
            <ac:spMk id="8" creationId="{C58AA4A7-0962-897D-B4CB-680353E66092}"/>
          </ac:spMkLst>
        </pc:spChg>
        <pc:extLst>
          <p:ext xmlns:p="http://schemas.openxmlformats.org/presentationml/2006/main" uri="{D6D511B9-2390-475A-947B-AFAB55BFBCF1}">
            <pc226:cmChg xmlns:pc226="http://schemas.microsoft.com/office/powerpoint/2022/06/main/command" chg="add">
              <pc226:chgData name="Bronwyn Barrera" userId="ed8630cf-8e9e-47b1-85d5-921736edcaed" providerId="ADAL" clId="{DF67F69A-8E94-4DA0-9C28-CD581C2382D3}" dt="2023-08-03T15:32:01.609" v="294"/>
              <pc2:cmMkLst xmlns:pc2="http://schemas.microsoft.com/office/powerpoint/2019/9/main/command">
                <pc:docMk/>
                <pc:sldMk cId="3648389786" sldId="281"/>
                <pc2:cmMk id="{7B8CC88C-79C6-4054-B4E3-00003E08B219}"/>
              </pc2:cmMkLst>
            </pc226:cmChg>
          </p:ext>
        </pc:extLst>
      </pc:sldChg>
      <pc:sldChg chg="addSp delSp modSp mod">
        <pc:chgData name="Bronwyn Barrera" userId="ed8630cf-8e9e-47b1-85d5-921736edcaed" providerId="ADAL" clId="{DF67F69A-8E94-4DA0-9C28-CD581C2382D3}" dt="2023-08-03T15:55:21.355" v="448" actId="255"/>
        <pc:sldMkLst>
          <pc:docMk/>
          <pc:sldMk cId="2741746223" sldId="422"/>
        </pc:sldMkLst>
        <pc:spChg chg="add del mod">
          <ac:chgData name="Bronwyn Barrera" userId="ed8630cf-8e9e-47b1-85d5-921736edcaed" providerId="ADAL" clId="{DF67F69A-8E94-4DA0-9C28-CD581C2382D3}" dt="2023-08-03T15:52:55.577" v="425" actId="478"/>
          <ac:spMkLst>
            <pc:docMk/>
            <pc:sldMk cId="2741746223" sldId="422"/>
            <ac:spMk id="2" creationId="{0C3563BF-6C23-ED10-B6E5-EBE32442B2C9}"/>
          </ac:spMkLst>
        </pc:spChg>
        <pc:spChg chg="add mod">
          <ac:chgData name="Bronwyn Barrera" userId="ed8630cf-8e9e-47b1-85d5-921736edcaed" providerId="ADAL" clId="{DF67F69A-8E94-4DA0-9C28-CD581C2382D3}" dt="2023-08-03T15:52:55.967" v="426"/>
          <ac:spMkLst>
            <pc:docMk/>
            <pc:sldMk cId="2741746223" sldId="422"/>
            <ac:spMk id="3" creationId="{8305148B-09F5-512D-A28C-895CB9516B95}"/>
          </ac:spMkLst>
        </pc:spChg>
        <pc:spChg chg="mod">
          <ac:chgData name="Bronwyn Barrera" userId="ed8630cf-8e9e-47b1-85d5-921736edcaed" providerId="ADAL" clId="{DF67F69A-8E94-4DA0-9C28-CD581C2382D3}" dt="2023-08-03T15:55:21.355" v="448" actId="255"/>
          <ac:spMkLst>
            <pc:docMk/>
            <pc:sldMk cId="2741746223" sldId="422"/>
            <ac:spMk id="4" creationId="{3123B457-EA8F-46E3-9FFB-5D78EA2CCE22}"/>
          </ac:spMkLst>
        </pc:spChg>
        <pc:picChg chg="mod modCrop">
          <ac:chgData name="Bronwyn Barrera" userId="ed8630cf-8e9e-47b1-85d5-921736edcaed" providerId="ADAL" clId="{DF67F69A-8E94-4DA0-9C28-CD581C2382D3}" dt="2023-08-03T15:54:16.802" v="440" actId="732"/>
          <ac:picMkLst>
            <pc:docMk/>
            <pc:sldMk cId="2741746223" sldId="422"/>
            <ac:picMk id="5" creationId="{E6054D68-58C3-7CFC-31D9-D0F96D835AFF}"/>
          </ac:picMkLst>
        </pc:picChg>
      </pc:sldChg>
      <pc:sldChg chg="addSp delSp modSp mod">
        <pc:chgData name="Bronwyn Barrera" userId="ed8630cf-8e9e-47b1-85d5-921736edcaed" providerId="ADAL" clId="{DF67F69A-8E94-4DA0-9C28-CD581C2382D3}" dt="2023-08-03T16:07:07.237" v="559" actId="14100"/>
        <pc:sldMkLst>
          <pc:docMk/>
          <pc:sldMk cId="3817696803" sldId="429"/>
        </pc:sldMkLst>
        <pc:spChg chg="add del mod">
          <ac:chgData name="Bronwyn Barrera" userId="ed8630cf-8e9e-47b1-85d5-921736edcaed" providerId="ADAL" clId="{DF67F69A-8E94-4DA0-9C28-CD581C2382D3}" dt="2023-08-03T15:33:32.741" v="307"/>
          <ac:spMkLst>
            <pc:docMk/>
            <pc:sldMk cId="3817696803" sldId="429"/>
            <ac:spMk id="2" creationId="{F759A43D-45D5-4FA4-1609-4CC55EDB0021}"/>
          </ac:spMkLst>
        </pc:spChg>
        <pc:spChg chg="add del mod">
          <ac:chgData name="Bronwyn Barrera" userId="ed8630cf-8e9e-47b1-85d5-921736edcaed" providerId="ADAL" clId="{DF67F69A-8E94-4DA0-9C28-CD581C2382D3}" dt="2023-08-03T15:34:17.962" v="339" actId="478"/>
          <ac:spMkLst>
            <pc:docMk/>
            <pc:sldMk cId="3817696803" sldId="429"/>
            <ac:spMk id="3" creationId="{56A6AA99-AB45-8C56-D80D-0C162F444940}"/>
          </ac:spMkLst>
        </pc:spChg>
        <pc:spChg chg="add del mod">
          <ac:chgData name="Bronwyn Barrera" userId="ed8630cf-8e9e-47b1-85d5-921736edcaed" providerId="ADAL" clId="{DF67F69A-8E94-4DA0-9C28-CD581C2382D3}" dt="2023-08-03T15:34:20.935" v="340" actId="478"/>
          <ac:spMkLst>
            <pc:docMk/>
            <pc:sldMk cId="3817696803" sldId="429"/>
            <ac:spMk id="5" creationId="{68FD0142-27C2-6B53-51CF-EC85A335FE6D}"/>
          </ac:spMkLst>
        </pc:spChg>
        <pc:spChg chg="add del mod">
          <ac:chgData name="Bronwyn Barrera" userId="ed8630cf-8e9e-47b1-85d5-921736edcaed" providerId="ADAL" clId="{DF67F69A-8E94-4DA0-9C28-CD581C2382D3}" dt="2023-08-03T15:34:14.658" v="338" actId="14100"/>
          <ac:spMkLst>
            <pc:docMk/>
            <pc:sldMk cId="3817696803" sldId="429"/>
            <ac:spMk id="6" creationId="{2338491A-2F14-5B46-9CCE-F025BD813D17}"/>
          </ac:spMkLst>
        </pc:spChg>
        <pc:spChg chg="mod">
          <ac:chgData name="Bronwyn Barrera" userId="ed8630cf-8e9e-47b1-85d5-921736edcaed" providerId="ADAL" clId="{DF67F69A-8E94-4DA0-9C28-CD581C2382D3}" dt="2023-08-03T16:05:28.218" v="505" actId="14100"/>
          <ac:spMkLst>
            <pc:docMk/>
            <pc:sldMk cId="3817696803" sldId="429"/>
            <ac:spMk id="8" creationId="{DDB35ED2-E242-4B9B-806D-5FD58668F826}"/>
          </ac:spMkLst>
        </pc:spChg>
        <pc:spChg chg="mod">
          <ac:chgData name="Bronwyn Barrera" userId="ed8630cf-8e9e-47b1-85d5-921736edcaed" providerId="ADAL" clId="{DF67F69A-8E94-4DA0-9C28-CD581C2382D3}" dt="2023-08-03T16:05:43.693" v="546" actId="1076"/>
          <ac:spMkLst>
            <pc:docMk/>
            <pc:sldMk cId="3817696803" sldId="429"/>
            <ac:spMk id="9" creationId="{246A9D6B-DF40-43A7-B69A-FC12214B1417}"/>
          </ac:spMkLst>
        </pc:spChg>
        <pc:spChg chg="mod">
          <ac:chgData name="Bronwyn Barrera" userId="ed8630cf-8e9e-47b1-85d5-921736edcaed" providerId="ADAL" clId="{DF67F69A-8E94-4DA0-9C28-CD581C2382D3}" dt="2023-08-03T16:05:40.330" v="545" actId="1038"/>
          <ac:spMkLst>
            <pc:docMk/>
            <pc:sldMk cId="3817696803" sldId="429"/>
            <ac:spMk id="10" creationId="{07A7314E-AFF1-4253-86EC-931B5761F162}"/>
          </ac:spMkLst>
        </pc:spChg>
        <pc:picChg chg="del mod">
          <ac:chgData name="Bronwyn Barrera" userId="ed8630cf-8e9e-47b1-85d5-921736edcaed" providerId="ADAL" clId="{DF67F69A-8E94-4DA0-9C28-CD581C2382D3}" dt="2023-08-03T16:04:29.513" v="454" actId="478"/>
          <ac:picMkLst>
            <pc:docMk/>
            <pc:sldMk cId="3817696803" sldId="429"/>
            <ac:picMk id="11" creationId="{E19D49A8-6918-4D10-9C71-D457F19C94D7}"/>
          </ac:picMkLst>
        </pc:picChg>
        <pc:picChg chg="mod modCrop">
          <ac:chgData name="Bronwyn Barrera" userId="ed8630cf-8e9e-47b1-85d5-921736edcaed" providerId="ADAL" clId="{DF67F69A-8E94-4DA0-9C28-CD581C2382D3}" dt="2023-08-03T16:06:57.520" v="557" actId="1076"/>
          <ac:picMkLst>
            <pc:docMk/>
            <pc:sldMk cId="3817696803" sldId="429"/>
            <ac:picMk id="12" creationId="{FE4A27A8-0384-45AE-9A1C-EE0089169F85}"/>
          </ac:picMkLst>
        </pc:picChg>
        <pc:picChg chg="mod">
          <ac:chgData name="Bronwyn Barrera" userId="ed8630cf-8e9e-47b1-85d5-921736edcaed" providerId="ADAL" clId="{DF67F69A-8E94-4DA0-9C28-CD581C2382D3}" dt="2023-08-03T16:07:07.237" v="559" actId="14100"/>
          <ac:picMkLst>
            <pc:docMk/>
            <pc:sldMk cId="3817696803" sldId="429"/>
            <ac:picMk id="13" creationId="{BDF980B4-35B0-4880-8193-68FD98F468AB}"/>
          </ac:picMkLst>
        </pc:picChg>
        <pc:picChg chg="add del mod">
          <ac:chgData name="Bronwyn Barrera" userId="ed8630cf-8e9e-47b1-85d5-921736edcaed" providerId="ADAL" clId="{DF67F69A-8E94-4DA0-9C28-CD581C2382D3}" dt="2023-08-03T16:06:38.481" v="550" actId="478"/>
          <ac:picMkLst>
            <pc:docMk/>
            <pc:sldMk cId="3817696803" sldId="429"/>
            <ac:picMk id="14" creationId="{CFCE0861-A77D-1F29-1F7D-D2B8AB871F35}"/>
          </ac:picMkLst>
        </pc:picChg>
        <pc:picChg chg="add mod">
          <ac:chgData name="Bronwyn Barrera" userId="ed8630cf-8e9e-47b1-85d5-921736edcaed" providerId="ADAL" clId="{DF67F69A-8E94-4DA0-9C28-CD581C2382D3}" dt="2023-08-03T16:06:54.894" v="556" actId="1076"/>
          <ac:picMkLst>
            <pc:docMk/>
            <pc:sldMk cId="3817696803" sldId="429"/>
            <ac:picMk id="16" creationId="{8FBBD29D-FE7B-C975-C5CA-B053EE97D118}"/>
          </ac:picMkLst>
        </pc:picChg>
      </pc:sldChg>
      <pc:sldChg chg="addSp delSp modSp mod">
        <pc:chgData name="Bronwyn Barrera" userId="ed8630cf-8e9e-47b1-85d5-921736edcaed" providerId="ADAL" clId="{DF67F69A-8E94-4DA0-9C28-CD581C2382D3}" dt="2023-08-03T15:52:51.457" v="424" actId="478"/>
        <pc:sldMkLst>
          <pc:docMk/>
          <pc:sldMk cId="3079825889" sldId="431"/>
        </pc:sldMkLst>
        <pc:spChg chg="mod">
          <ac:chgData name="Bronwyn Barrera" userId="ed8630cf-8e9e-47b1-85d5-921736edcaed" providerId="ADAL" clId="{DF67F69A-8E94-4DA0-9C28-CD581C2382D3}" dt="2023-08-03T15:34:57.485" v="345" actId="207"/>
          <ac:spMkLst>
            <pc:docMk/>
            <pc:sldMk cId="3079825889" sldId="431"/>
            <ac:spMk id="2" creationId="{81DCBC0B-BF73-B24E-BB44-106C673D8C02}"/>
          </ac:spMkLst>
        </pc:spChg>
        <pc:spChg chg="mod">
          <ac:chgData name="Bronwyn Barrera" userId="ed8630cf-8e9e-47b1-85d5-921736edcaed" providerId="ADAL" clId="{DF67F69A-8E94-4DA0-9C28-CD581C2382D3}" dt="2023-08-03T15:35:00.986" v="346" actId="1076"/>
          <ac:spMkLst>
            <pc:docMk/>
            <pc:sldMk cId="3079825889" sldId="431"/>
            <ac:spMk id="3" creationId="{4A8D8B74-5785-6349-98AD-D98F14BA02A4}"/>
          </ac:spMkLst>
        </pc:spChg>
        <pc:spChg chg="add del mod">
          <ac:chgData name="Bronwyn Barrera" userId="ed8630cf-8e9e-47b1-85d5-921736edcaed" providerId="ADAL" clId="{DF67F69A-8E94-4DA0-9C28-CD581C2382D3}" dt="2023-08-03T15:34:54.299" v="344" actId="478"/>
          <ac:spMkLst>
            <pc:docMk/>
            <pc:sldMk cId="3079825889" sldId="431"/>
            <ac:spMk id="4" creationId="{DC0E23F1-CA05-1F8B-CEED-FFD217F745DA}"/>
          </ac:spMkLst>
        </pc:spChg>
        <pc:spChg chg="add del mod">
          <ac:chgData name="Bronwyn Barrera" userId="ed8630cf-8e9e-47b1-85d5-921736edcaed" providerId="ADAL" clId="{DF67F69A-8E94-4DA0-9C28-CD581C2382D3}" dt="2023-08-03T15:52:51.457" v="424" actId="478"/>
          <ac:spMkLst>
            <pc:docMk/>
            <pc:sldMk cId="3079825889" sldId="431"/>
            <ac:spMk id="5" creationId="{9EF6B847-ED20-2409-5048-A247ABAD8999}"/>
          </ac:spMkLst>
        </pc:spChg>
        <pc:picChg chg="mod">
          <ac:chgData name="Bronwyn Barrera" userId="ed8630cf-8e9e-47b1-85d5-921736edcaed" providerId="ADAL" clId="{DF67F69A-8E94-4DA0-9C28-CD581C2382D3}" dt="2023-08-03T15:34:40.886" v="341" actId="14100"/>
          <ac:picMkLst>
            <pc:docMk/>
            <pc:sldMk cId="3079825889" sldId="431"/>
            <ac:picMk id="9" creationId="{E305D44B-9997-9CAE-F70A-210041F530CF}"/>
          </ac:picMkLst>
        </pc:picChg>
      </pc:sldChg>
      <pc:sldChg chg="modSp mod">
        <pc:chgData name="Bronwyn Barrera" userId="ed8630cf-8e9e-47b1-85d5-921736edcaed" providerId="ADAL" clId="{DF67F69A-8E94-4DA0-9C28-CD581C2382D3}" dt="2023-08-03T15:44:22.812" v="387" actId="20577"/>
        <pc:sldMkLst>
          <pc:docMk/>
          <pc:sldMk cId="2832003866" sldId="433"/>
        </pc:sldMkLst>
        <pc:spChg chg="mod">
          <ac:chgData name="Bronwyn Barrera" userId="ed8630cf-8e9e-47b1-85d5-921736edcaed" providerId="ADAL" clId="{DF67F69A-8E94-4DA0-9C28-CD581C2382D3}" dt="2023-08-03T15:39:58.824" v="353" actId="404"/>
          <ac:spMkLst>
            <pc:docMk/>
            <pc:sldMk cId="2832003866" sldId="433"/>
            <ac:spMk id="2" creationId="{A9DC76D0-1F58-4C11-B6C6-4B837C2F5E82}"/>
          </ac:spMkLst>
        </pc:spChg>
        <pc:graphicFrameChg chg="mod">
          <ac:chgData name="Bronwyn Barrera" userId="ed8630cf-8e9e-47b1-85d5-921736edcaed" providerId="ADAL" clId="{DF67F69A-8E94-4DA0-9C28-CD581C2382D3}" dt="2023-08-03T15:44:22.812" v="387" actId="20577"/>
          <ac:graphicFrameMkLst>
            <pc:docMk/>
            <pc:sldMk cId="2832003866" sldId="433"/>
            <ac:graphicFrameMk id="15" creationId="{CE35C214-C4AD-4495-A4B3-20AA8C7478A3}"/>
          </ac:graphicFrameMkLst>
        </pc:graphicFrameChg>
      </pc:sldChg>
      <pc:sldChg chg="addSp delSp modSp mod addCm">
        <pc:chgData name="Bronwyn Barrera" userId="ed8630cf-8e9e-47b1-85d5-921736edcaed" providerId="ADAL" clId="{DF67F69A-8E94-4DA0-9C28-CD581C2382D3}" dt="2023-08-03T15:32:34.645" v="295"/>
        <pc:sldMkLst>
          <pc:docMk/>
          <pc:sldMk cId="1366084682" sldId="558"/>
        </pc:sldMkLst>
        <pc:spChg chg="add del mod">
          <ac:chgData name="Bronwyn Barrera" userId="ed8630cf-8e9e-47b1-85d5-921736edcaed" providerId="ADAL" clId="{DF67F69A-8E94-4DA0-9C28-CD581C2382D3}" dt="2023-08-03T15:27:42.534" v="250" actId="478"/>
          <ac:spMkLst>
            <pc:docMk/>
            <pc:sldMk cId="1366084682" sldId="558"/>
            <ac:spMk id="2" creationId="{D88E39A8-2CE7-1199-7DB8-6521C30D3B8F}"/>
          </ac:spMkLst>
        </pc:spChg>
        <pc:spChg chg="mod">
          <ac:chgData name="Bronwyn Barrera" userId="ed8630cf-8e9e-47b1-85d5-921736edcaed" providerId="ADAL" clId="{DF67F69A-8E94-4DA0-9C28-CD581C2382D3}" dt="2023-08-03T15:30:33.982" v="293" actId="113"/>
          <ac:spMkLst>
            <pc:docMk/>
            <pc:sldMk cId="1366084682" sldId="558"/>
            <ac:spMk id="5" creationId="{00D34A8A-F4BE-4ABD-9C95-CF8F49EF4922}"/>
          </ac:spMkLst>
        </pc:spChg>
        <pc:spChg chg="mod">
          <ac:chgData name="Bronwyn Barrera" userId="ed8630cf-8e9e-47b1-85d5-921736edcaed" providerId="ADAL" clId="{DF67F69A-8E94-4DA0-9C28-CD581C2382D3}" dt="2023-08-03T15:28:13.514" v="262" actId="1076"/>
          <ac:spMkLst>
            <pc:docMk/>
            <pc:sldMk cId="1366084682" sldId="558"/>
            <ac:spMk id="6" creationId="{D668E999-4E2E-402D-9F09-FC81007B329D}"/>
          </ac:spMkLst>
        </pc:spChg>
        <pc:spChg chg="mod">
          <ac:chgData name="Bronwyn Barrera" userId="ed8630cf-8e9e-47b1-85d5-921736edcaed" providerId="ADAL" clId="{DF67F69A-8E94-4DA0-9C28-CD581C2382D3}" dt="2023-08-03T15:30:21.748" v="292" actId="20577"/>
          <ac:spMkLst>
            <pc:docMk/>
            <pc:sldMk cId="1366084682" sldId="558"/>
            <ac:spMk id="7" creationId="{57A45853-9C0E-48CB-98A3-650110F39466}"/>
          </ac:spMkLst>
        </pc:spChg>
        <pc:spChg chg="mod">
          <ac:chgData name="Bronwyn Barrera" userId="ed8630cf-8e9e-47b1-85d5-921736edcaed" providerId="ADAL" clId="{DF67F69A-8E94-4DA0-9C28-CD581C2382D3}" dt="2023-08-03T15:29:17.589" v="269" actId="1076"/>
          <ac:spMkLst>
            <pc:docMk/>
            <pc:sldMk cId="1366084682" sldId="558"/>
            <ac:spMk id="8" creationId="{9651D4DD-5CA3-9B4C-8D00-A9DE48607B45}"/>
          </ac:spMkLst>
        </pc:spChg>
        <pc:spChg chg="mod">
          <ac:chgData name="Bronwyn Barrera" userId="ed8630cf-8e9e-47b1-85d5-921736edcaed" providerId="ADAL" clId="{DF67F69A-8E94-4DA0-9C28-CD581C2382D3}" dt="2023-08-03T15:27:47.218" v="251" actId="207"/>
          <ac:spMkLst>
            <pc:docMk/>
            <pc:sldMk cId="1366084682" sldId="558"/>
            <ac:spMk id="10" creationId="{FF6465ED-DB08-442D-BA7E-7B91FCF9844C}"/>
          </ac:spMkLst>
        </pc:spChg>
        <pc:spChg chg="mod">
          <ac:chgData name="Bronwyn Barrera" userId="ed8630cf-8e9e-47b1-85d5-921736edcaed" providerId="ADAL" clId="{DF67F69A-8E94-4DA0-9C28-CD581C2382D3}" dt="2023-08-03T15:27:55.873" v="252" actId="1076"/>
          <ac:spMkLst>
            <pc:docMk/>
            <pc:sldMk cId="1366084682" sldId="558"/>
            <ac:spMk id="11" creationId="{C8C908FF-02D3-4793-91D5-E38B6B20E121}"/>
          </ac:spMkLst>
        </pc:spChg>
        <pc:picChg chg="mod">
          <ac:chgData name="Bronwyn Barrera" userId="ed8630cf-8e9e-47b1-85d5-921736edcaed" providerId="ADAL" clId="{DF67F69A-8E94-4DA0-9C28-CD581C2382D3}" dt="2023-08-03T15:28:17.136" v="263" actId="1076"/>
          <ac:picMkLst>
            <pc:docMk/>
            <pc:sldMk cId="1366084682" sldId="558"/>
            <ac:picMk id="3" creationId="{1BBE6276-AFC0-0C13-1763-D0D8B0D0C0BD}"/>
          </ac:picMkLst>
        </pc:picChg>
        <pc:extLst>
          <p:ext xmlns:p="http://schemas.openxmlformats.org/presentationml/2006/main" uri="{D6D511B9-2390-475A-947B-AFAB55BFBCF1}">
            <pc226:cmChg xmlns:pc226="http://schemas.microsoft.com/office/powerpoint/2022/06/main/command" chg="add">
              <pc226:chgData name="Bronwyn Barrera" userId="ed8630cf-8e9e-47b1-85d5-921736edcaed" providerId="ADAL" clId="{DF67F69A-8E94-4DA0-9C28-CD581C2382D3}" dt="2023-08-03T15:32:34.645" v="295"/>
              <pc2:cmMkLst xmlns:pc2="http://schemas.microsoft.com/office/powerpoint/2019/9/main/command">
                <pc:docMk/>
                <pc:sldMk cId="1366084682" sldId="558"/>
                <pc2:cmMk id="{A4DDC5D1-D171-4CEC-859E-20825B385B34}"/>
              </pc2:cmMkLst>
            </pc226:cmChg>
          </p:ext>
        </pc:extLst>
      </pc:sldChg>
      <pc:sldChg chg="addSp delSp modSp mod">
        <pc:chgData name="Bronwyn Barrera" userId="ed8630cf-8e9e-47b1-85d5-921736edcaed" providerId="ADAL" clId="{DF67F69A-8E94-4DA0-9C28-CD581C2382D3}" dt="2023-08-03T16:11:23.703" v="595" actId="478"/>
        <pc:sldMkLst>
          <pc:docMk/>
          <pc:sldMk cId="635905471" sldId="559"/>
        </pc:sldMkLst>
        <pc:spChg chg="add mod">
          <ac:chgData name="Bronwyn Barrera" userId="ed8630cf-8e9e-47b1-85d5-921736edcaed" providerId="ADAL" clId="{DF67F69A-8E94-4DA0-9C28-CD581C2382D3}" dt="2023-08-03T16:09:29.189" v="577"/>
          <ac:spMkLst>
            <pc:docMk/>
            <pc:sldMk cId="635905471" sldId="559"/>
            <ac:spMk id="2" creationId="{84840B61-8E52-0E8A-1F35-65046D09A8FF}"/>
          </ac:spMkLst>
        </pc:spChg>
        <pc:spChg chg="del mod">
          <ac:chgData name="Bronwyn Barrera" userId="ed8630cf-8e9e-47b1-85d5-921736edcaed" providerId="ADAL" clId="{DF67F69A-8E94-4DA0-9C28-CD581C2382D3}" dt="2023-08-03T16:09:34.738" v="579" actId="478"/>
          <ac:spMkLst>
            <pc:docMk/>
            <pc:sldMk cId="635905471" sldId="559"/>
            <ac:spMk id="4" creationId="{CC966194-C2CB-26AC-EF41-00AA6FEAF835}"/>
          </ac:spMkLst>
        </pc:spChg>
        <pc:spChg chg="add del mod">
          <ac:chgData name="Bronwyn Barrera" userId="ed8630cf-8e9e-47b1-85d5-921736edcaed" providerId="ADAL" clId="{DF67F69A-8E94-4DA0-9C28-CD581C2382D3}" dt="2023-08-03T16:09:38.696" v="580" actId="478"/>
          <ac:spMkLst>
            <pc:docMk/>
            <pc:sldMk cId="635905471" sldId="559"/>
            <ac:spMk id="5" creationId="{01CCFDD5-D596-FD79-53FE-C2DE1B0AA10B}"/>
          </ac:spMkLst>
        </pc:spChg>
        <pc:spChg chg="add del mod">
          <ac:chgData name="Bronwyn Barrera" userId="ed8630cf-8e9e-47b1-85d5-921736edcaed" providerId="ADAL" clId="{DF67F69A-8E94-4DA0-9C28-CD581C2382D3}" dt="2023-08-03T16:11:23.703" v="595" actId="478"/>
          <ac:spMkLst>
            <pc:docMk/>
            <pc:sldMk cId="635905471" sldId="559"/>
            <ac:spMk id="6" creationId="{F31301DD-603F-6E4A-10BD-03F00C33CA25}"/>
          </ac:spMkLst>
        </pc:spChg>
        <pc:spChg chg="mod">
          <ac:chgData name="Bronwyn Barrera" userId="ed8630cf-8e9e-47b1-85d5-921736edcaed" providerId="ADAL" clId="{DF67F69A-8E94-4DA0-9C28-CD581C2382D3}" dt="2023-08-03T16:10:25.317" v="585" actId="14100"/>
          <ac:spMkLst>
            <pc:docMk/>
            <pc:sldMk cId="635905471" sldId="559"/>
            <ac:spMk id="15" creationId="{818C5249-B417-8989-58BB-BC6EF2BF3152}"/>
          </ac:spMkLst>
        </pc:spChg>
        <pc:picChg chg="mod">
          <ac:chgData name="Bronwyn Barrera" userId="ed8630cf-8e9e-47b1-85d5-921736edcaed" providerId="ADAL" clId="{DF67F69A-8E94-4DA0-9C28-CD581C2382D3}" dt="2023-08-03T16:10:33.303" v="587" actId="1076"/>
          <ac:picMkLst>
            <pc:docMk/>
            <pc:sldMk cId="635905471" sldId="559"/>
            <ac:picMk id="17" creationId="{B7814DD9-A77D-D254-DF67-2E5038AB9671}"/>
          </ac:picMkLst>
        </pc:picChg>
      </pc:sldChg>
      <pc:sldChg chg="addSp delSp modSp mod">
        <pc:chgData name="Bronwyn Barrera" userId="ed8630cf-8e9e-47b1-85d5-921736edcaed" providerId="ADAL" clId="{DF67F69A-8E94-4DA0-9C28-CD581C2382D3}" dt="2023-08-03T16:11:46.518" v="600" actId="1076"/>
        <pc:sldMkLst>
          <pc:docMk/>
          <pc:sldMk cId="3382929966" sldId="560"/>
        </pc:sldMkLst>
        <pc:spChg chg="del mod">
          <ac:chgData name="Bronwyn Barrera" userId="ed8630cf-8e9e-47b1-85d5-921736edcaed" providerId="ADAL" clId="{DF67F69A-8E94-4DA0-9C28-CD581C2382D3}" dt="2023-08-03T16:11:28.195" v="596" actId="478"/>
          <ac:spMkLst>
            <pc:docMk/>
            <pc:sldMk cId="3382929966" sldId="560"/>
            <ac:spMk id="2" creationId="{1A4C028B-E2C4-8A4F-BB5F-582DCD626DE4}"/>
          </ac:spMkLst>
        </pc:spChg>
        <pc:spChg chg="mod">
          <ac:chgData name="Bronwyn Barrera" userId="ed8630cf-8e9e-47b1-85d5-921736edcaed" providerId="ADAL" clId="{DF67F69A-8E94-4DA0-9C28-CD581C2382D3}" dt="2023-08-03T16:11:46.518" v="600" actId="1076"/>
          <ac:spMkLst>
            <pc:docMk/>
            <pc:sldMk cId="3382929966" sldId="560"/>
            <ac:spMk id="3" creationId="{BBA84F23-60D7-49B6-A3D0-FE0379D270E2}"/>
          </ac:spMkLst>
        </pc:spChg>
        <pc:spChg chg="add del mod">
          <ac:chgData name="Bronwyn Barrera" userId="ed8630cf-8e9e-47b1-85d5-921736edcaed" providerId="ADAL" clId="{DF67F69A-8E94-4DA0-9C28-CD581C2382D3}" dt="2023-08-03T16:11:35.206" v="598" actId="478"/>
          <ac:spMkLst>
            <pc:docMk/>
            <pc:sldMk cId="3382929966" sldId="560"/>
            <ac:spMk id="7" creationId="{51E4C277-5C4C-2C11-6F44-CC1F09E63CC0}"/>
          </ac:spMkLst>
        </pc:spChg>
        <pc:spChg chg="add mod">
          <ac:chgData name="Bronwyn Barrera" userId="ed8630cf-8e9e-47b1-85d5-921736edcaed" providerId="ADAL" clId="{DF67F69A-8E94-4DA0-9C28-CD581C2382D3}" dt="2023-08-03T16:11:39.447" v="599" actId="113"/>
          <ac:spMkLst>
            <pc:docMk/>
            <pc:sldMk cId="3382929966" sldId="560"/>
            <ac:spMk id="8" creationId="{6725490F-57E7-2D79-2321-01BBADAADAC9}"/>
          </ac:spMkLst>
        </pc:spChg>
      </pc:sldChg>
      <pc:sldChg chg="modSp mod">
        <pc:chgData name="Bronwyn Barrera" userId="ed8630cf-8e9e-47b1-85d5-921736edcaed" providerId="ADAL" clId="{DF67F69A-8E94-4DA0-9C28-CD581C2382D3}" dt="2023-08-03T16:11:06.979" v="592" actId="1076"/>
        <pc:sldMkLst>
          <pc:docMk/>
          <pc:sldMk cId="1818717280" sldId="561"/>
        </pc:sldMkLst>
        <pc:spChg chg="mod">
          <ac:chgData name="Bronwyn Barrera" userId="ed8630cf-8e9e-47b1-85d5-921736edcaed" providerId="ADAL" clId="{DF67F69A-8E94-4DA0-9C28-CD581C2382D3}" dt="2023-08-03T16:10:57.428" v="589" actId="1076"/>
          <ac:spMkLst>
            <pc:docMk/>
            <pc:sldMk cId="1818717280" sldId="561"/>
            <ac:spMk id="6" creationId="{EAC75AFF-427B-4635-BB2C-B8F07438F727}"/>
          </ac:spMkLst>
        </pc:spChg>
        <pc:graphicFrameChg chg="mod modGraphic">
          <ac:chgData name="Bronwyn Barrera" userId="ed8630cf-8e9e-47b1-85d5-921736edcaed" providerId="ADAL" clId="{DF67F69A-8E94-4DA0-9C28-CD581C2382D3}" dt="2023-08-03T16:11:06.979" v="592" actId="1076"/>
          <ac:graphicFrameMkLst>
            <pc:docMk/>
            <pc:sldMk cId="1818717280" sldId="561"/>
            <ac:graphicFrameMk id="4" creationId="{EF6447AB-EF80-4BE9-87E4-46956035DB28}"/>
          </ac:graphicFrameMkLst>
        </pc:graphicFrame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384DBF-5C71-43C1-8EEC-A7E84389A8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D39851-B2E3-4306-8051-71B83BC28136}">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i="1">
              <a:solidFill>
                <a:srgbClr val="5B296D"/>
              </a:solidFill>
              <a:latin typeface="Arial" panose="020B0604020202020204" pitchFamily="34" charset="0"/>
              <a:cs typeface="Arial" panose="020B0604020202020204" pitchFamily="34" charset="0"/>
            </a:rPr>
            <a:t>Leann Keefer, MSM, RDH </a:t>
          </a:r>
          <a:endParaRPr lang="en-US">
            <a:solidFill>
              <a:srgbClr val="5B296D"/>
            </a:solidFill>
            <a:latin typeface="Arial" panose="020B0604020202020204" pitchFamily="34" charset="0"/>
            <a:cs typeface="Arial" panose="020B0604020202020204" pitchFamily="34" charset="0"/>
          </a:endParaRPr>
        </a:p>
      </dgm:t>
    </dgm:pt>
    <dgm:pt modelId="{40CCA89D-386F-414C-B1C7-0EDB7BE95C4F}" type="parTrans" cxnId="{4CC310D5-93CE-4DEC-B459-1DF3F627F8EB}">
      <dgm:prSet/>
      <dgm:spPr/>
      <dgm:t>
        <a:bodyPr/>
        <a:lstStyle/>
        <a:p>
          <a:endParaRPr lang="en-US"/>
        </a:p>
      </dgm:t>
    </dgm:pt>
    <dgm:pt modelId="{25A15213-5C7E-4420-BA91-90C46313EC46}" type="sibTrans" cxnId="{4CC310D5-93CE-4DEC-B459-1DF3F627F8EB}">
      <dgm:prSet/>
      <dgm:spPr/>
      <dgm:t>
        <a:bodyPr/>
        <a:lstStyle/>
        <a:p>
          <a:endParaRPr lang="en-US"/>
        </a:p>
      </dgm:t>
    </dgm:pt>
    <dgm:pt modelId="{5AA714D8-2E6C-4031-B11F-77343349E4E4}">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i="1">
              <a:solidFill>
                <a:srgbClr val="5B296D"/>
              </a:solidFill>
              <a:latin typeface="Arial" panose="020B0604020202020204" pitchFamily="34" charset="0"/>
              <a:cs typeface="Arial" panose="020B0604020202020204" pitchFamily="34" charset="0"/>
            </a:rPr>
            <a:t>Vicki Munday, RDH, BS </a:t>
          </a:r>
          <a:endParaRPr lang="en-US">
            <a:solidFill>
              <a:srgbClr val="5B296D"/>
            </a:solidFill>
            <a:latin typeface="Arial" panose="020B0604020202020204" pitchFamily="34" charset="0"/>
            <a:cs typeface="Arial" panose="020B0604020202020204" pitchFamily="34" charset="0"/>
          </a:endParaRPr>
        </a:p>
      </dgm:t>
    </dgm:pt>
    <dgm:pt modelId="{DB536754-B44D-4ACE-8B66-082D89AAD757}" type="parTrans" cxnId="{F1CD038E-6A15-4DDF-833B-BF23DCE4EFF1}">
      <dgm:prSet/>
      <dgm:spPr/>
      <dgm:t>
        <a:bodyPr/>
        <a:lstStyle/>
        <a:p>
          <a:endParaRPr lang="en-US"/>
        </a:p>
      </dgm:t>
    </dgm:pt>
    <dgm:pt modelId="{8EDC1683-951B-4B14-BAC9-6B135A7946B8}" type="sibTrans" cxnId="{F1CD038E-6A15-4DDF-833B-BF23DCE4EFF1}">
      <dgm:prSet/>
      <dgm:spPr/>
      <dgm:t>
        <a:bodyPr/>
        <a:lstStyle/>
        <a:p>
          <a:endParaRPr lang="en-US"/>
        </a:p>
      </dgm:t>
    </dgm:pt>
    <dgm:pt modelId="{F8AD44DB-0C22-48D2-A4B8-B7F4CC98376C}">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“Become a member of ADHA … You won't regret it!” - </a:t>
          </a:r>
          <a:r>
            <a:rPr lang="en-US" i="1">
              <a:solidFill>
                <a:srgbClr val="5B296D"/>
              </a:solidFill>
              <a:latin typeface="Arial" panose="020B0604020202020204" pitchFamily="34" charset="0"/>
              <a:cs typeface="Arial" panose="020B0604020202020204" pitchFamily="34" charset="0"/>
            </a:rPr>
            <a:t>Sandra Larew, RDH</a:t>
          </a:r>
          <a:endParaRPr lang="en-US">
            <a:solidFill>
              <a:srgbClr val="5B296D"/>
            </a:solidFill>
            <a:latin typeface="Arial" panose="020B0604020202020204" pitchFamily="34" charset="0"/>
            <a:cs typeface="Arial" panose="020B0604020202020204" pitchFamily="34" charset="0"/>
          </a:endParaRPr>
        </a:p>
      </dgm:t>
    </dgm:pt>
    <dgm:pt modelId="{5AC26A2F-8C1B-487B-975C-D1357C077000}" type="parTrans" cxnId="{7C701AC2-53E6-4275-9374-15F1509D4C23}">
      <dgm:prSet/>
      <dgm:spPr/>
      <dgm:t>
        <a:bodyPr/>
        <a:lstStyle/>
        <a:p>
          <a:endParaRPr lang="en-US"/>
        </a:p>
      </dgm:t>
    </dgm:pt>
    <dgm:pt modelId="{A9378345-23A8-4857-8083-9843556A2C51}" type="sibTrans" cxnId="{7C701AC2-53E6-4275-9374-15F1509D4C23}">
      <dgm:prSet/>
      <dgm:spPr/>
      <dgm:t>
        <a:bodyPr/>
        <a:lstStyle/>
        <a:p>
          <a:endParaRPr lang="en-US"/>
        </a:p>
      </dgm:t>
    </dgm:pt>
    <dgm:pt modelId="{88DDA6E6-C41B-4BED-8FE1-70429BCE8117}" type="pres">
      <dgm:prSet presAssocID="{96384DBF-5C71-43C1-8EEC-A7E84389A8A3}" presName="root" presStyleCnt="0">
        <dgm:presLayoutVars>
          <dgm:dir/>
          <dgm:resizeHandles val="exact"/>
        </dgm:presLayoutVars>
      </dgm:prSet>
      <dgm:spPr/>
    </dgm:pt>
    <dgm:pt modelId="{97E1C121-F972-48F1-AC78-989BDED7A7D3}" type="pres">
      <dgm:prSet presAssocID="{13D39851-B2E3-4306-8051-71B83BC28136}" presName="compNode" presStyleCnt="0"/>
      <dgm:spPr/>
    </dgm:pt>
    <dgm:pt modelId="{9E475081-D086-482C-BAF3-7748FAC59747}" type="pres">
      <dgm:prSet presAssocID="{13D39851-B2E3-4306-8051-71B83BC28136}" presName="bgRect" presStyleLbl="bgShp" presStyleIdx="0" presStyleCnt="3" custLinFactNeighborX="1262" custLinFactNeighborY="4889"/>
      <dgm:spPr>
        <a:solidFill>
          <a:srgbClr val="DFD4E4"/>
        </a:solidFill>
      </dgm:spPr>
    </dgm:pt>
    <dgm:pt modelId="{76F76883-09C7-4ACF-BBDE-A5B038DD1E2E}" type="pres">
      <dgm:prSet presAssocID="{13D39851-B2E3-4306-8051-71B83BC281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1385930B-8298-4570-80BC-73F9B5D9B9F2}" type="pres">
      <dgm:prSet presAssocID="{13D39851-B2E3-4306-8051-71B83BC28136}" presName="spaceRect" presStyleCnt="0"/>
      <dgm:spPr/>
    </dgm:pt>
    <dgm:pt modelId="{25138BED-5F33-48D1-80C8-6F06E706DADF}" type="pres">
      <dgm:prSet presAssocID="{13D39851-B2E3-4306-8051-71B83BC28136}" presName="parTx" presStyleLbl="revTx" presStyleIdx="0" presStyleCnt="3" custScaleX="101683" custScaleY="117947">
        <dgm:presLayoutVars>
          <dgm:chMax val="0"/>
          <dgm:chPref val="0"/>
        </dgm:presLayoutVars>
      </dgm:prSet>
      <dgm:spPr/>
    </dgm:pt>
    <dgm:pt modelId="{24689E94-7B20-406E-8F28-4A5F8F1C6937}" type="pres">
      <dgm:prSet presAssocID="{25A15213-5C7E-4420-BA91-90C46313EC46}" presName="sibTrans" presStyleCnt="0"/>
      <dgm:spPr/>
    </dgm:pt>
    <dgm:pt modelId="{76724B0B-7842-45EB-9741-06AA20CBE929}" type="pres">
      <dgm:prSet presAssocID="{5AA714D8-2E6C-4031-B11F-77343349E4E4}" presName="compNode" presStyleCnt="0"/>
      <dgm:spPr/>
    </dgm:pt>
    <dgm:pt modelId="{5B77E070-3085-47B2-BF08-DA94494262CA}" type="pres">
      <dgm:prSet presAssocID="{5AA714D8-2E6C-4031-B11F-77343349E4E4}" presName="bgRect" presStyleLbl="bgShp" presStyleIdx="1" presStyleCnt="3"/>
      <dgm:spPr>
        <a:solidFill>
          <a:srgbClr val="EAD6CF"/>
        </a:solidFill>
      </dgm:spPr>
    </dgm:pt>
    <dgm:pt modelId="{9F6267B2-6B23-401E-A08E-4F379245590C}" type="pres">
      <dgm:prSet presAssocID="{5AA714D8-2E6C-4031-B11F-77343349E4E4}"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keleton"/>
        </a:ext>
      </dgm:extLst>
    </dgm:pt>
    <dgm:pt modelId="{AEE9BE0D-1815-47A3-92F4-127DE433E9D7}" type="pres">
      <dgm:prSet presAssocID="{5AA714D8-2E6C-4031-B11F-77343349E4E4}" presName="spaceRect" presStyleCnt="0"/>
      <dgm:spPr/>
    </dgm:pt>
    <dgm:pt modelId="{5EFA8A52-3E61-43F6-8323-7AF5B7B24593}" type="pres">
      <dgm:prSet presAssocID="{5AA714D8-2E6C-4031-B11F-77343349E4E4}" presName="parTx" presStyleLbl="revTx" presStyleIdx="1" presStyleCnt="3">
        <dgm:presLayoutVars>
          <dgm:chMax val="0"/>
          <dgm:chPref val="0"/>
        </dgm:presLayoutVars>
      </dgm:prSet>
      <dgm:spPr/>
    </dgm:pt>
    <dgm:pt modelId="{960E9DB7-F076-45C5-BFC9-6FB830E6E6FC}" type="pres">
      <dgm:prSet presAssocID="{8EDC1683-951B-4B14-BAC9-6B135A7946B8}" presName="sibTrans" presStyleCnt="0"/>
      <dgm:spPr/>
    </dgm:pt>
    <dgm:pt modelId="{1D2BB425-5992-4343-BEBE-77CA8FC5356C}" type="pres">
      <dgm:prSet presAssocID="{F8AD44DB-0C22-48D2-A4B8-B7F4CC98376C}" presName="compNode" presStyleCnt="0"/>
      <dgm:spPr/>
    </dgm:pt>
    <dgm:pt modelId="{08FA72DC-3C65-4B09-A503-D1DFFB1D67E0}" type="pres">
      <dgm:prSet presAssocID="{F8AD44DB-0C22-48D2-A4B8-B7F4CC98376C}" presName="bgRect" presStyleLbl="bgShp" presStyleIdx="2" presStyleCnt="3"/>
      <dgm:spPr>
        <a:solidFill>
          <a:srgbClr val="FBEFD9"/>
        </a:solidFill>
      </dgm:spPr>
    </dgm:pt>
    <dgm:pt modelId="{E8EFD335-9F74-4FF2-B26E-37E0038B05A4}" type="pres">
      <dgm:prSet presAssocID="{F8AD44DB-0C22-48D2-A4B8-B7F4CC98376C}" presName="iconRect" presStyleLbl="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7F60C354-12B5-4D1D-9F7F-E1075116B65B}" type="pres">
      <dgm:prSet presAssocID="{F8AD44DB-0C22-48D2-A4B8-B7F4CC98376C}" presName="spaceRect" presStyleCnt="0"/>
      <dgm:spPr/>
    </dgm:pt>
    <dgm:pt modelId="{A9D6FF40-B74F-4E92-8C90-F313C7F7E3A6}" type="pres">
      <dgm:prSet presAssocID="{F8AD44DB-0C22-48D2-A4B8-B7F4CC98376C}" presName="parTx" presStyleLbl="revTx" presStyleIdx="2" presStyleCnt="3">
        <dgm:presLayoutVars>
          <dgm:chMax val="0"/>
          <dgm:chPref val="0"/>
        </dgm:presLayoutVars>
      </dgm:prSet>
      <dgm:spPr/>
    </dgm:pt>
  </dgm:ptLst>
  <dgm:cxnLst>
    <dgm:cxn modelId="{80DE6130-3C96-4082-96D3-EC1C215F1253}" type="presOf" srcId="{96384DBF-5C71-43C1-8EEC-A7E84389A8A3}" destId="{88DDA6E6-C41B-4BED-8FE1-70429BCE8117}" srcOrd="0" destOrd="0" presId="urn:microsoft.com/office/officeart/2018/2/layout/IconVerticalSolidList"/>
    <dgm:cxn modelId="{F1CD038E-6A15-4DDF-833B-BF23DCE4EFF1}" srcId="{96384DBF-5C71-43C1-8EEC-A7E84389A8A3}" destId="{5AA714D8-2E6C-4031-B11F-77343349E4E4}" srcOrd="1" destOrd="0" parTransId="{DB536754-B44D-4ACE-8B66-082D89AAD757}" sibTransId="{8EDC1683-951B-4B14-BAC9-6B135A7946B8}"/>
    <dgm:cxn modelId="{8A3DA293-C09D-4D7F-9BD4-9E55721270F4}" type="presOf" srcId="{13D39851-B2E3-4306-8051-71B83BC28136}" destId="{25138BED-5F33-48D1-80C8-6F06E706DADF}" srcOrd="0" destOrd="0" presId="urn:microsoft.com/office/officeart/2018/2/layout/IconVerticalSolidList"/>
    <dgm:cxn modelId="{8DB8E2AA-8BFF-451B-8BF9-682FECFF5E50}" type="presOf" srcId="{F8AD44DB-0C22-48D2-A4B8-B7F4CC98376C}" destId="{A9D6FF40-B74F-4E92-8C90-F313C7F7E3A6}" srcOrd="0" destOrd="0" presId="urn:microsoft.com/office/officeart/2018/2/layout/IconVerticalSolidList"/>
    <dgm:cxn modelId="{7C701AC2-53E6-4275-9374-15F1509D4C23}" srcId="{96384DBF-5C71-43C1-8EEC-A7E84389A8A3}" destId="{F8AD44DB-0C22-48D2-A4B8-B7F4CC98376C}" srcOrd="2" destOrd="0" parTransId="{5AC26A2F-8C1B-487B-975C-D1357C077000}" sibTransId="{A9378345-23A8-4857-8083-9843556A2C51}"/>
    <dgm:cxn modelId="{CB5F97D2-8E07-424A-B586-D0C365AA5C9F}" type="presOf" srcId="{5AA714D8-2E6C-4031-B11F-77343349E4E4}" destId="{5EFA8A52-3E61-43F6-8323-7AF5B7B24593}" srcOrd="0" destOrd="0" presId="urn:microsoft.com/office/officeart/2018/2/layout/IconVerticalSolidList"/>
    <dgm:cxn modelId="{4CC310D5-93CE-4DEC-B459-1DF3F627F8EB}" srcId="{96384DBF-5C71-43C1-8EEC-A7E84389A8A3}" destId="{13D39851-B2E3-4306-8051-71B83BC28136}" srcOrd="0" destOrd="0" parTransId="{40CCA89D-386F-414C-B1C7-0EDB7BE95C4F}" sibTransId="{25A15213-5C7E-4420-BA91-90C46313EC46}"/>
    <dgm:cxn modelId="{291EA23B-1EA0-4578-B744-CEE4BE925C70}" type="presParOf" srcId="{88DDA6E6-C41B-4BED-8FE1-70429BCE8117}" destId="{97E1C121-F972-48F1-AC78-989BDED7A7D3}" srcOrd="0" destOrd="0" presId="urn:microsoft.com/office/officeart/2018/2/layout/IconVerticalSolidList"/>
    <dgm:cxn modelId="{0AC7A7F6-D56A-4388-8A23-E76548774F71}" type="presParOf" srcId="{97E1C121-F972-48F1-AC78-989BDED7A7D3}" destId="{9E475081-D086-482C-BAF3-7748FAC59747}" srcOrd="0" destOrd="0" presId="urn:microsoft.com/office/officeart/2018/2/layout/IconVerticalSolidList"/>
    <dgm:cxn modelId="{AE1A30DE-2DA6-4446-B819-2D24098C3F8F}" type="presParOf" srcId="{97E1C121-F972-48F1-AC78-989BDED7A7D3}" destId="{76F76883-09C7-4ACF-BBDE-A5B038DD1E2E}" srcOrd="1" destOrd="0" presId="urn:microsoft.com/office/officeart/2018/2/layout/IconVerticalSolidList"/>
    <dgm:cxn modelId="{AA550E10-108C-4A7A-83C2-2D11AE6DA75B}" type="presParOf" srcId="{97E1C121-F972-48F1-AC78-989BDED7A7D3}" destId="{1385930B-8298-4570-80BC-73F9B5D9B9F2}" srcOrd="2" destOrd="0" presId="urn:microsoft.com/office/officeart/2018/2/layout/IconVerticalSolidList"/>
    <dgm:cxn modelId="{3881F7CE-EDC1-450D-9AEA-DE12C3DADC23}" type="presParOf" srcId="{97E1C121-F972-48F1-AC78-989BDED7A7D3}" destId="{25138BED-5F33-48D1-80C8-6F06E706DADF}" srcOrd="3" destOrd="0" presId="urn:microsoft.com/office/officeart/2018/2/layout/IconVerticalSolidList"/>
    <dgm:cxn modelId="{FF1148F0-05D7-40CB-ABAF-796630A74F14}" type="presParOf" srcId="{88DDA6E6-C41B-4BED-8FE1-70429BCE8117}" destId="{24689E94-7B20-406E-8F28-4A5F8F1C6937}" srcOrd="1" destOrd="0" presId="urn:microsoft.com/office/officeart/2018/2/layout/IconVerticalSolidList"/>
    <dgm:cxn modelId="{21DD9F2B-8A7F-4584-9754-3FACC26F5E58}" type="presParOf" srcId="{88DDA6E6-C41B-4BED-8FE1-70429BCE8117}" destId="{76724B0B-7842-45EB-9741-06AA20CBE929}" srcOrd="2" destOrd="0" presId="urn:microsoft.com/office/officeart/2018/2/layout/IconVerticalSolidList"/>
    <dgm:cxn modelId="{CA61569C-DA20-4FEF-8455-A6525929C891}" type="presParOf" srcId="{76724B0B-7842-45EB-9741-06AA20CBE929}" destId="{5B77E070-3085-47B2-BF08-DA94494262CA}" srcOrd="0" destOrd="0" presId="urn:microsoft.com/office/officeart/2018/2/layout/IconVerticalSolidList"/>
    <dgm:cxn modelId="{031F8A03-FEFE-4122-94BB-381614F653B3}" type="presParOf" srcId="{76724B0B-7842-45EB-9741-06AA20CBE929}" destId="{9F6267B2-6B23-401E-A08E-4F379245590C}" srcOrd="1" destOrd="0" presId="urn:microsoft.com/office/officeart/2018/2/layout/IconVerticalSolidList"/>
    <dgm:cxn modelId="{455BCB14-277C-412B-9C93-FC99C56DF3D2}" type="presParOf" srcId="{76724B0B-7842-45EB-9741-06AA20CBE929}" destId="{AEE9BE0D-1815-47A3-92F4-127DE433E9D7}" srcOrd="2" destOrd="0" presId="urn:microsoft.com/office/officeart/2018/2/layout/IconVerticalSolidList"/>
    <dgm:cxn modelId="{C500340A-6999-47CF-A9DC-6E3222D28CD7}" type="presParOf" srcId="{76724B0B-7842-45EB-9741-06AA20CBE929}" destId="{5EFA8A52-3E61-43F6-8323-7AF5B7B24593}" srcOrd="3" destOrd="0" presId="urn:microsoft.com/office/officeart/2018/2/layout/IconVerticalSolidList"/>
    <dgm:cxn modelId="{84DA5214-107D-400B-B6C5-21BB7E2D5AB9}" type="presParOf" srcId="{88DDA6E6-C41B-4BED-8FE1-70429BCE8117}" destId="{960E9DB7-F076-45C5-BFC9-6FB830E6E6FC}" srcOrd="3" destOrd="0" presId="urn:microsoft.com/office/officeart/2018/2/layout/IconVerticalSolidList"/>
    <dgm:cxn modelId="{8E02583A-28CE-4FF1-BE95-A41D2D901844}" type="presParOf" srcId="{88DDA6E6-C41B-4BED-8FE1-70429BCE8117}" destId="{1D2BB425-5992-4343-BEBE-77CA8FC5356C}" srcOrd="4" destOrd="0" presId="urn:microsoft.com/office/officeart/2018/2/layout/IconVerticalSolidList"/>
    <dgm:cxn modelId="{ED454B77-2F87-49E1-850B-6C6836317840}" type="presParOf" srcId="{1D2BB425-5992-4343-BEBE-77CA8FC5356C}" destId="{08FA72DC-3C65-4B09-A503-D1DFFB1D67E0}" srcOrd="0" destOrd="0" presId="urn:microsoft.com/office/officeart/2018/2/layout/IconVerticalSolidList"/>
    <dgm:cxn modelId="{58F6A6C8-ADEB-48C2-AA8D-D81E38898FD8}" type="presParOf" srcId="{1D2BB425-5992-4343-BEBE-77CA8FC5356C}" destId="{E8EFD335-9F74-4FF2-B26E-37E0038B05A4}" srcOrd="1" destOrd="0" presId="urn:microsoft.com/office/officeart/2018/2/layout/IconVerticalSolidList"/>
    <dgm:cxn modelId="{FBBA21DD-9E56-469D-A005-D7D7979129FC}" type="presParOf" srcId="{1D2BB425-5992-4343-BEBE-77CA8FC5356C}" destId="{7F60C354-12B5-4D1D-9F7F-E1075116B65B}" srcOrd="2" destOrd="0" presId="urn:microsoft.com/office/officeart/2018/2/layout/IconVerticalSolidList"/>
    <dgm:cxn modelId="{A497B387-8FA4-4BA6-9506-E11E85D41241}" type="presParOf" srcId="{1D2BB425-5992-4343-BEBE-77CA8FC5356C}" destId="{A9D6FF40-B74F-4E92-8C90-F313C7F7E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5081-D086-482C-BAF3-7748FAC59747}">
      <dsp:nvSpPr>
        <dsp:cNvPr id="0" name=""/>
        <dsp:cNvSpPr/>
      </dsp:nvSpPr>
      <dsp:spPr>
        <a:xfrm>
          <a:off x="0" y="226936"/>
          <a:ext cx="6446319" cy="1561220"/>
        </a:xfrm>
        <a:prstGeom prst="roundRect">
          <a:avLst>
            <a:gd name="adj" fmla="val 10000"/>
          </a:avLst>
        </a:prstGeom>
        <a:solidFill>
          <a:srgbClr val="DFD4E4"/>
        </a:solidFill>
        <a:ln>
          <a:noFill/>
        </a:ln>
        <a:effectLst/>
      </dsp:spPr>
      <dsp:style>
        <a:lnRef idx="0">
          <a:scrgbClr r="0" g="0" b="0"/>
        </a:lnRef>
        <a:fillRef idx="1">
          <a:scrgbClr r="0" g="0" b="0"/>
        </a:fillRef>
        <a:effectRef idx="0">
          <a:scrgbClr r="0" g="0" b="0"/>
        </a:effectRef>
        <a:fontRef idx="minor"/>
      </dsp:style>
    </dsp:sp>
    <dsp:sp modelId="{76F76883-09C7-4ACF-BBDE-A5B038DD1E2E}">
      <dsp:nvSpPr>
        <dsp:cNvPr id="0" name=""/>
        <dsp:cNvSpPr/>
      </dsp:nvSpPr>
      <dsp:spPr>
        <a:xfrm>
          <a:off x="454511" y="501883"/>
          <a:ext cx="858671" cy="858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38BED-5F33-48D1-80C8-6F06E706DADF}">
      <dsp:nvSpPr>
        <dsp:cNvPr id="0" name=""/>
        <dsp:cNvSpPr/>
      </dsp:nvSpPr>
      <dsp:spPr>
        <a:xfrm>
          <a:off x="1746409" y="10512"/>
          <a:ext cx="4717667" cy="184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sz="1400" i="1" kern="1200">
              <a:solidFill>
                <a:srgbClr val="5B296D"/>
              </a:solidFill>
              <a:latin typeface="Arial" panose="020B0604020202020204" pitchFamily="34" charset="0"/>
              <a:cs typeface="Arial" panose="020B0604020202020204" pitchFamily="34" charset="0"/>
            </a:rPr>
            <a:t>Leann Keefer, MSM, RDH </a:t>
          </a:r>
          <a:endParaRPr lang="en-US" sz="1400" kern="1200">
            <a:solidFill>
              <a:srgbClr val="5B296D"/>
            </a:solidFill>
            <a:latin typeface="Arial" panose="020B0604020202020204" pitchFamily="34" charset="0"/>
            <a:cs typeface="Arial" panose="020B0604020202020204" pitchFamily="34" charset="0"/>
          </a:endParaRPr>
        </a:p>
      </dsp:txBody>
      <dsp:txXfrm>
        <a:off x="1746409" y="10512"/>
        <a:ext cx="4717667" cy="1841412"/>
      </dsp:txXfrm>
    </dsp:sp>
    <dsp:sp modelId="{5B77E070-3085-47B2-BF08-DA94494262CA}">
      <dsp:nvSpPr>
        <dsp:cNvPr id="0" name=""/>
        <dsp:cNvSpPr/>
      </dsp:nvSpPr>
      <dsp:spPr>
        <a:xfrm>
          <a:off x="-17757" y="2242230"/>
          <a:ext cx="6446319" cy="1561220"/>
        </a:xfrm>
        <a:prstGeom prst="roundRect">
          <a:avLst>
            <a:gd name="adj" fmla="val 10000"/>
          </a:avLst>
        </a:prstGeom>
        <a:solidFill>
          <a:srgbClr val="EAD6CF"/>
        </a:solidFill>
        <a:ln>
          <a:noFill/>
        </a:ln>
        <a:effectLst/>
      </dsp:spPr>
      <dsp:style>
        <a:lnRef idx="0">
          <a:scrgbClr r="0" g="0" b="0"/>
        </a:lnRef>
        <a:fillRef idx="1">
          <a:scrgbClr r="0" g="0" b="0"/>
        </a:fillRef>
        <a:effectRef idx="0">
          <a:scrgbClr r="0" g="0" b="0"/>
        </a:effectRef>
        <a:fontRef idx="minor"/>
      </dsp:style>
    </dsp:sp>
    <dsp:sp modelId="{9F6267B2-6B23-401E-A08E-4F379245590C}">
      <dsp:nvSpPr>
        <dsp:cNvPr id="0" name=""/>
        <dsp:cNvSpPr/>
      </dsp:nvSpPr>
      <dsp:spPr>
        <a:xfrm>
          <a:off x="454511" y="2593505"/>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FA8A52-3E61-43F6-8323-7AF5B7B24593}">
      <dsp:nvSpPr>
        <dsp:cNvPr id="0" name=""/>
        <dsp:cNvSpPr/>
      </dsp:nvSpPr>
      <dsp:spPr>
        <a:xfrm>
          <a:off x="1785452" y="2242230"/>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sz="1400" i="1" kern="1200">
              <a:solidFill>
                <a:srgbClr val="5B296D"/>
              </a:solidFill>
              <a:latin typeface="Arial" panose="020B0604020202020204" pitchFamily="34" charset="0"/>
              <a:cs typeface="Arial" panose="020B0604020202020204" pitchFamily="34" charset="0"/>
            </a:rPr>
            <a:t>Vicki Munday, RDH, BS </a:t>
          </a:r>
          <a:endParaRPr lang="en-US" sz="1400" kern="1200">
            <a:solidFill>
              <a:srgbClr val="5B296D"/>
            </a:solidFill>
            <a:latin typeface="Arial" panose="020B0604020202020204" pitchFamily="34" charset="0"/>
            <a:cs typeface="Arial" panose="020B0604020202020204" pitchFamily="34" charset="0"/>
          </a:endParaRPr>
        </a:p>
      </dsp:txBody>
      <dsp:txXfrm>
        <a:off x="1785452" y="2242230"/>
        <a:ext cx="4639583" cy="1561220"/>
      </dsp:txXfrm>
    </dsp:sp>
    <dsp:sp modelId="{08FA72DC-3C65-4B09-A503-D1DFFB1D67E0}">
      <dsp:nvSpPr>
        <dsp:cNvPr id="0" name=""/>
        <dsp:cNvSpPr/>
      </dsp:nvSpPr>
      <dsp:spPr>
        <a:xfrm>
          <a:off x="-17757" y="4193755"/>
          <a:ext cx="6446319" cy="1561220"/>
        </a:xfrm>
        <a:prstGeom prst="roundRect">
          <a:avLst>
            <a:gd name="adj" fmla="val 10000"/>
          </a:avLst>
        </a:prstGeom>
        <a:solidFill>
          <a:srgbClr val="FBEFD9"/>
        </a:solidFill>
        <a:ln>
          <a:noFill/>
        </a:ln>
        <a:effectLst/>
      </dsp:spPr>
      <dsp:style>
        <a:lnRef idx="0">
          <a:scrgbClr r="0" g="0" b="0"/>
        </a:lnRef>
        <a:fillRef idx="1">
          <a:scrgbClr r="0" g="0" b="0"/>
        </a:fillRef>
        <a:effectRef idx="0">
          <a:scrgbClr r="0" g="0" b="0"/>
        </a:effectRef>
        <a:fontRef idx="minor"/>
      </dsp:style>
    </dsp:sp>
    <dsp:sp modelId="{E8EFD335-9F74-4FF2-B26E-37E0038B05A4}">
      <dsp:nvSpPr>
        <dsp:cNvPr id="0" name=""/>
        <dsp:cNvSpPr/>
      </dsp:nvSpPr>
      <dsp:spPr>
        <a:xfrm>
          <a:off x="454511" y="4545030"/>
          <a:ext cx="858671" cy="8586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6FF40-B74F-4E92-8C90-F313C7F7E3A6}">
      <dsp:nvSpPr>
        <dsp:cNvPr id="0" name=""/>
        <dsp:cNvSpPr/>
      </dsp:nvSpPr>
      <dsp:spPr>
        <a:xfrm>
          <a:off x="1785452" y="4193755"/>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“Become a member of ADHA … You won't regret it!” - </a:t>
          </a:r>
          <a:r>
            <a:rPr lang="en-US" sz="1400" i="1" kern="1200">
              <a:solidFill>
                <a:srgbClr val="5B296D"/>
              </a:solidFill>
              <a:latin typeface="Arial" panose="020B0604020202020204" pitchFamily="34" charset="0"/>
              <a:cs typeface="Arial" panose="020B0604020202020204" pitchFamily="34" charset="0"/>
            </a:rPr>
            <a:t>Sandra Larew, RDH</a:t>
          </a:r>
          <a:endParaRPr lang="en-US" sz="1400" kern="1200">
            <a:solidFill>
              <a:srgbClr val="5B296D"/>
            </a:solidFill>
            <a:latin typeface="Arial" panose="020B0604020202020204" pitchFamily="34" charset="0"/>
            <a:cs typeface="Arial" panose="020B0604020202020204" pitchFamily="34" charset="0"/>
          </a:endParaRPr>
        </a:p>
      </dsp:txBody>
      <dsp:txXfrm>
        <a:off x="1785452" y="4193755"/>
        <a:ext cx="4639583" cy="15612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8/3/2023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stagram.com/youradh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Newsletter just for our student members. </a:t>
            </a:r>
          </a:p>
          <a:p>
            <a:pPr marL="181240" indent="-181240">
              <a:buFont typeface="Arial" panose="020B0604020202020204" pitchFamily="34" charset="0"/>
              <a:buChar char="•"/>
            </a:pPr>
            <a:r>
              <a:rPr lang="en-US"/>
              <a:t>Able to quickly glance at the most “need to know” information from ADHA that month and click for more information</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6</a:t>
            </a:fld>
            <a:endParaRPr lang="en-US"/>
          </a:p>
        </p:txBody>
      </p:sp>
    </p:spTree>
    <p:extLst>
      <p:ext uri="{BB962C8B-B14F-4D97-AF65-F5344CB8AC3E}">
        <p14:creationId xmlns:p14="http://schemas.microsoft.com/office/powerpoint/2010/main" val="393440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US" sz="1300">
                <a:solidFill>
                  <a:srgbClr val="000000"/>
                </a:solidFill>
                <a:latin typeface="Verdana" panose="020B0604030504040204" pitchFamily="34" charset="0"/>
              </a:rPr>
              <a:t>Students have a unique opportunity to apply for a position as a Student Delegate. As a Student Delegate, you not only represent all student members of the American Dental Hygienists' Association, but you participate in the House of Delegates during all three meetings. </a:t>
            </a:r>
          </a:p>
          <a:p>
            <a:pPr marL="302066" indent="-302066">
              <a:buFont typeface="Arial" panose="020B0604020202020204" pitchFamily="34" charset="0"/>
              <a:buChar char="•"/>
            </a:pPr>
            <a:r>
              <a:rPr lang="en-US" sz="1300">
                <a:solidFill>
                  <a:srgbClr val="000000"/>
                </a:solidFill>
                <a:latin typeface="Verdana" panose="020B0604030504040204" pitchFamily="34" charset="0"/>
              </a:rPr>
              <a:t>Student delegates will receive a complimentary conference registration to ADHA 2022. </a:t>
            </a:r>
          </a:p>
          <a:p>
            <a:pPr marL="302066" indent="-302066">
              <a:buFont typeface="Arial" panose="020B0604020202020204" pitchFamily="34" charset="0"/>
              <a:buChar char="•"/>
            </a:pPr>
            <a:r>
              <a:rPr lang="en-US" sz="1300">
                <a:solidFill>
                  <a:srgbClr val="000000"/>
                </a:solidFill>
                <a:latin typeface="Verdana" panose="020B0604030504040204" pitchFamily="34" charset="0"/>
              </a:rPr>
              <a:t>Must have one term of classes remaining after the meeting to be eligible.</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10</a:t>
            </a:fld>
            <a:endParaRPr lang="en-US"/>
          </a:p>
        </p:txBody>
      </p:sp>
    </p:spTree>
    <p:extLst>
      <p:ext uri="{BB962C8B-B14F-4D97-AF65-F5344CB8AC3E}">
        <p14:creationId xmlns:p14="http://schemas.microsoft.com/office/powerpoint/2010/main" val="246900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BC1CC"/>
                </a:solidFill>
                <a:effectLst/>
                <a:latin typeface="Arial" panose="020B0604020202020204" pitchFamily="34" charset="0"/>
              </a:rPr>
              <a:t>Student Proud Week is our time to take a moment to celebrate your accomplishments as students and remind you that your professional association is here to support you every step of the way.</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0" i="0">
                <a:solidFill>
                  <a:srgbClr val="666666"/>
                </a:solidFill>
                <a:effectLst/>
                <a:latin typeface="Arial" panose="020B0604020202020204" pitchFamily="34" charset="0"/>
              </a:rPr>
              <a:t>Each year we have some super fun challenges and major prizes ready to send your way. So get ready for Student Proud Week 2022 this April 4-8. Details will be sent to your email and can be found on our Instagram. If you don’t already follow ADHA – what the heck are you waiting for? Instagram will be your portal to show your stuff and get a chance at the prizes.</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1" i="0">
                <a:solidFill>
                  <a:srgbClr val="3BC1CC"/>
                </a:solidFill>
                <a:effectLst/>
                <a:latin typeface="Arial" panose="020B0604020202020204" pitchFamily="34" charset="0"/>
              </a:rPr>
              <a:t>Be sure you’re following</a:t>
            </a:r>
            <a:r>
              <a:rPr lang="en-US" b="1" i="0">
                <a:solidFill>
                  <a:srgbClr val="515151"/>
                </a:solidFill>
                <a:effectLst/>
                <a:latin typeface="Arial" panose="020B0604020202020204" pitchFamily="34" charset="0"/>
              </a:rPr>
              <a:t> </a:t>
            </a:r>
            <a:r>
              <a:rPr lang="en-US" b="1" i="0" u="none" strike="noStrike">
                <a:solidFill>
                  <a:srgbClr val="1806CC"/>
                </a:solidFill>
                <a:effectLst/>
                <a:latin typeface="Arial" panose="020B0604020202020204" pitchFamily="34" charset="0"/>
                <a:hlinkClick r:id="rId3"/>
              </a:rPr>
              <a:t>@YourADHA </a:t>
            </a:r>
            <a:r>
              <a:rPr lang="en-US" b="1" i="0">
                <a:solidFill>
                  <a:srgbClr val="3BC1CC"/>
                </a:solidFill>
                <a:effectLst/>
                <a:latin typeface="Arial" panose="020B0604020202020204" pitchFamily="34" charset="0"/>
              </a:rPr>
              <a:t>so you don’t miss a beat.</a:t>
            </a:r>
            <a:endParaRPr lang="en-US" b="0" i="0">
              <a:solidFill>
                <a:srgbClr val="515151"/>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11</a:t>
            </a:fld>
            <a:endParaRPr lang="en-US"/>
          </a:p>
        </p:txBody>
      </p:sp>
    </p:spTree>
    <p:extLst>
      <p:ext uri="{BB962C8B-B14F-4D97-AF65-F5344CB8AC3E}">
        <p14:creationId xmlns:p14="http://schemas.microsoft.com/office/powerpoint/2010/main" val="153918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Show off what a day in YOUR life as a dental hygiene student looks like by taking over ADHA’s Instagram account for a day! </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12</a:t>
            </a:fld>
            <a:endParaRPr lang="en-US"/>
          </a:p>
        </p:txBody>
      </p:sp>
    </p:spTree>
    <p:extLst>
      <p:ext uri="{BB962C8B-B14F-4D97-AF65-F5344CB8AC3E}">
        <p14:creationId xmlns:p14="http://schemas.microsoft.com/office/powerpoint/2010/main" val="20405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Mentor Match - </a:t>
            </a:r>
            <a:r>
              <a:rPr lang="en-US" b="0" i="1">
                <a:solidFill>
                  <a:srgbClr val="515151"/>
                </a:solidFill>
                <a:effectLst/>
                <a:latin typeface="Verdana" panose="020B0604030504040204" pitchFamily="34" charset="0"/>
              </a:rPr>
              <a:t>Your connection to inspiration, guidance and unconditional support.</a:t>
            </a:r>
            <a:endParaRPr lang="en-US" b="0">
              <a:solidFill>
                <a:srgbClr val="515151"/>
              </a:solidFill>
              <a:effectLst/>
              <a:latin typeface="Verdana" panose="020B0604030504040204" pitchFamily="34" charset="0"/>
            </a:endParaRPr>
          </a:p>
          <a:p>
            <a:pPr algn="l"/>
            <a:r>
              <a:rPr lang="en-US" b="0">
                <a:solidFill>
                  <a:srgbClr val="515151"/>
                </a:solidFill>
                <a:effectLst/>
                <a:latin typeface="Verdana" panose="020B0604030504040204" pitchFamily="34" charset="0"/>
              </a:rPr>
              <a:t> </a:t>
            </a:r>
          </a:p>
          <a:p>
            <a:pPr algn="l"/>
            <a:r>
              <a:rPr lang="en-US" b="0">
                <a:solidFill>
                  <a:srgbClr val="515151"/>
                </a:solidFill>
                <a:effectLst/>
                <a:latin typeface="Verdana" panose="020B0604030504040204" pitchFamily="34" charset="0"/>
              </a:rPr>
              <a:t>At ADHA, we understand the importance of the mentor-mentee relationship. When you enroll in </a:t>
            </a:r>
            <a:r>
              <a:rPr lang="en-US" b="1">
                <a:solidFill>
                  <a:srgbClr val="515151"/>
                </a:solidFill>
                <a:effectLst/>
                <a:latin typeface="Verdana" panose="020B0604030504040204" pitchFamily="34" charset="0"/>
              </a:rPr>
              <a:t>Mentor Match</a:t>
            </a:r>
            <a:r>
              <a:rPr lang="en-US" b="0">
                <a:solidFill>
                  <a:srgbClr val="515151"/>
                </a:solidFill>
                <a:effectLst/>
                <a:latin typeface="Verdana" panose="020B0604030504040204" pitchFamily="34" charset="0"/>
              </a:rPr>
              <a:t>, you have the opportunity to connect with experienced hygienists at a pivotal moment in your career. Above all else, a mentor has complete confidence in your abilities and potential. ADHA is here to help you connect, but from there the relationship is yours to define. </a:t>
            </a:r>
            <a:r>
              <a:rPr lang="en-US" b="0" i="0">
                <a:solidFill>
                  <a:srgbClr val="515151"/>
                </a:solidFill>
                <a:effectLst/>
                <a:latin typeface="Verdana" panose="020B0604030504040204" pitchFamily="34" charset="0"/>
              </a:rPr>
              <a:t>Aside from technical skills there is a lot to learn about job searching, navigating relationships with coworkers and patients, teamwork, standards of patient care and more. Whether you are still in school or a new graduate, the right mentor, or mentors, can help you thrive.</a:t>
            </a:r>
          </a:p>
          <a:p>
            <a:pPr algn="l"/>
            <a:endParaRPr lang="en-US" b="0" i="0">
              <a:solidFill>
                <a:srgbClr val="515151"/>
              </a:solidFill>
              <a:effectLst/>
              <a:latin typeface="Verdana" panose="020B0604030504040204" pitchFamily="34" charset="0"/>
            </a:endParaRPr>
          </a:p>
          <a:p>
            <a:pPr algn="l"/>
            <a:r>
              <a:rPr lang="en-US" b="0" i="0">
                <a:solidFill>
                  <a:srgbClr val="515151"/>
                </a:solidFill>
                <a:effectLst/>
                <a:latin typeface="Verdana" panose="020B0604030504040204" pitchFamily="34" charset="0"/>
              </a:rPr>
              <a:t>Career Tip Sheets – Quick guides to get you the information you need fast! Current topics include How to Interview like a Pro and Roles of a Dental Hygienist. These can be found at adha.org/</a:t>
            </a:r>
            <a:r>
              <a:rPr lang="en-US" b="0" i="0" err="1">
                <a:solidFill>
                  <a:srgbClr val="515151"/>
                </a:solidFill>
                <a:effectLst/>
                <a:latin typeface="Verdana" panose="020B0604030504040204" pitchFamily="34" charset="0"/>
              </a:rPr>
              <a:t>newprofessionals</a:t>
            </a:r>
            <a:endParaRPr lang="en-US" b="0" i="0">
              <a:solidFill>
                <a:srgbClr val="515151"/>
              </a:solidFill>
              <a:effectLst/>
              <a:latin typeface="Verdana" panose="020B0604030504040204" pitchFamily="34" charset="0"/>
            </a:endParaRPr>
          </a:p>
          <a:p>
            <a:pPr algn="l"/>
            <a:endParaRPr lang="en-US" b="0" i="0">
              <a:solidFill>
                <a:srgbClr val="515151"/>
              </a:solidFill>
              <a:effectLst/>
              <a:latin typeface="Verdana" panose="020B0604030504040204" pitchFamily="34" charset="0"/>
            </a:endParaRPr>
          </a:p>
          <a:p>
            <a:pPr algn="l"/>
            <a:r>
              <a:rPr lang="en-US" b="0" i="0">
                <a:solidFill>
                  <a:srgbClr val="515151"/>
                </a:solidFill>
                <a:effectLst/>
                <a:latin typeface="Verdana" panose="020B0604030504040204" pitchFamily="34" charset="0"/>
              </a:rPr>
              <a:t>Job Board - </a:t>
            </a:r>
            <a:r>
              <a:rPr lang="en-US" b="0" i="0">
                <a:solidFill>
                  <a:srgbClr val="42352E"/>
                </a:solidFill>
                <a:effectLst/>
                <a:latin typeface="Georgia" panose="02040502050405020303" pitchFamily="18" charset="0"/>
              </a:rPr>
              <a:t>Looking for the perfect position to start your career? Our Career Center is here to help! Using our job board you can quickly search open positions and post your resume online in no time.</a:t>
            </a:r>
            <a:endParaRPr lang="en-US" b="0" i="0">
              <a:solidFill>
                <a:srgbClr val="515151"/>
              </a:solidFill>
              <a:effectLst/>
              <a:latin typeface="Verdana" panose="020B0604030504040204" pitchFamily="34" charset="0"/>
            </a:endParaRPr>
          </a:p>
          <a:p>
            <a:pPr algn="l"/>
            <a:endParaRPr lang="en-US" b="0" i="0">
              <a:solidFill>
                <a:srgbClr val="515151"/>
              </a:solidFill>
              <a:effectLst/>
              <a:latin typeface="Verdana" panose="020B0604030504040204" pitchFamily="34" charset="0"/>
            </a:endParaRPr>
          </a:p>
          <a:p>
            <a:pPr algn="l"/>
            <a:endParaRPr lang="en-US"/>
          </a:p>
        </p:txBody>
      </p:sp>
      <p:sp>
        <p:nvSpPr>
          <p:cNvPr id="4" name="Slide Number Placeholder 3"/>
          <p:cNvSpPr>
            <a:spLocks noGrp="1"/>
          </p:cNvSpPr>
          <p:nvPr>
            <p:ph type="sldNum" sz="quarter" idx="5"/>
          </p:nvPr>
        </p:nvSpPr>
        <p:spPr/>
        <p:txBody>
          <a:bodyPr/>
          <a:lstStyle/>
          <a:p>
            <a:fld id="{4711C4FE-36F6-4C6A-9204-E4A622D48812}" type="slidenum">
              <a:rPr lang="en-US" smtClean="0"/>
              <a:t>16</a:t>
            </a:fld>
            <a:endParaRPr lang="en-US"/>
          </a:p>
        </p:txBody>
      </p:sp>
    </p:spTree>
    <p:extLst>
      <p:ext uri="{BB962C8B-B14F-4D97-AF65-F5344CB8AC3E}">
        <p14:creationId xmlns:p14="http://schemas.microsoft.com/office/powerpoint/2010/main" val="53658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recently posted a question on the ADHA Facebook page, and some of members answered, “What would you tell your younger self” We thought we’d share a few with you. </a:t>
            </a:r>
          </a:p>
        </p:txBody>
      </p:sp>
      <p:sp>
        <p:nvSpPr>
          <p:cNvPr id="4" name="Slide Number Placeholder 3"/>
          <p:cNvSpPr>
            <a:spLocks noGrp="1"/>
          </p:cNvSpPr>
          <p:nvPr>
            <p:ph type="sldNum" sz="quarter" idx="10"/>
          </p:nvPr>
        </p:nvSpPr>
        <p:spPr/>
        <p:txBody>
          <a:bodyPr/>
          <a:lstStyle/>
          <a:p>
            <a:pPr defTabSz="483306">
              <a:defRPr/>
            </a:pPr>
            <a:fld id="{3F6EB44D-A806-4B1E-A7B1-E4ABEEBBDBA8}" type="slidenum">
              <a:rPr lang="en-US">
                <a:solidFill>
                  <a:prstClr val="black"/>
                </a:solidFill>
                <a:latin typeface="Calibri" panose="020F0502020204030204"/>
              </a:rPr>
              <a:pPr defTabSz="483306">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26641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A">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754" b="20064"/>
          <a:stretch/>
        </p:blipFill>
        <p:spPr>
          <a:xfrm>
            <a:off x="2391509" y="0"/>
            <a:ext cx="9800492" cy="6858000"/>
          </a:xfrm>
          <a:prstGeom prst="rect">
            <a:avLst/>
          </a:prstGeom>
        </p:spPr>
      </p:pic>
      <p:sp>
        <p:nvSpPr>
          <p:cNvPr id="4" name="Rectangle 3">
            <a:extLst>
              <a:ext uri="{FF2B5EF4-FFF2-40B4-BE49-F238E27FC236}">
                <a16:creationId xmlns:a16="http://schemas.microsoft.com/office/drawing/2014/main" id="{E2850174-C48C-7193-826D-150DA907CC84}"/>
              </a:ext>
            </a:extLst>
          </p:cNvPr>
          <p:cNvSpPr/>
          <p:nvPr userDrawn="1"/>
        </p:nvSpPr>
        <p:spPr>
          <a:xfrm>
            <a:off x="0" y="0"/>
            <a:ext cx="2643809" cy="387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9C367E-C036-50AC-EFB9-3F06310AAD13}"/>
              </a:ext>
            </a:extLst>
          </p:cNvPr>
          <p:cNvSpPr/>
          <p:nvPr userDrawn="1"/>
        </p:nvSpPr>
        <p:spPr>
          <a:xfrm>
            <a:off x="1053547" y="1331843"/>
            <a:ext cx="7335079" cy="4134679"/>
          </a:xfrm>
          <a:prstGeom prst="rect">
            <a:avLst/>
          </a:prstGeom>
          <a:solidFill>
            <a:schemeClr val="bg1"/>
          </a:solidFill>
          <a:ln>
            <a:noFill/>
          </a:ln>
          <a:effectLst>
            <a:outerShdw blurRad="254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0">
            <a:extLst>
              <a:ext uri="{FF2B5EF4-FFF2-40B4-BE49-F238E27FC236}">
                <a16:creationId xmlns:a16="http://schemas.microsoft.com/office/drawing/2014/main" id="{D50DF1EC-189D-A630-0C29-A95E08219B74}"/>
              </a:ext>
            </a:extLst>
          </p:cNvPr>
          <p:cNvSpPr>
            <a:spLocks noGrp="1"/>
          </p:cNvSpPr>
          <p:nvPr>
            <p:ph type="body" sz="quarter" idx="14" hasCustomPrompt="1"/>
          </p:nvPr>
        </p:nvSpPr>
        <p:spPr>
          <a:xfrm>
            <a:off x="1752968" y="4448948"/>
            <a:ext cx="5538787" cy="492443"/>
          </a:xfrm>
        </p:spPr>
        <p:txBody>
          <a:bodyPr>
            <a:spAutoFit/>
          </a:bodyPr>
          <a:lstStyle>
            <a:lvl1pPr marL="0" indent="0">
              <a:buNone/>
              <a:defRPr sz="32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10" name="Text Placeholder 10">
            <a:extLst>
              <a:ext uri="{FF2B5EF4-FFF2-40B4-BE49-F238E27FC236}">
                <a16:creationId xmlns:a16="http://schemas.microsoft.com/office/drawing/2014/main" id="{E507B3B0-D42B-5926-B82A-3F09D91BC186}"/>
              </a:ext>
            </a:extLst>
          </p:cNvPr>
          <p:cNvSpPr>
            <a:spLocks noGrp="1"/>
          </p:cNvSpPr>
          <p:nvPr>
            <p:ph type="body" sz="quarter" idx="15" hasCustomPrompt="1"/>
          </p:nvPr>
        </p:nvSpPr>
        <p:spPr>
          <a:xfrm>
            <a:off x="1824088" y="1881358"/>
            <a:ext cx="5538787" cy="1477328"/>
          </a:xfrm>
        </p:spPr>
        <p:txBody>
          <a:bodyPr>
            <a:spAutoFit/>
          </a:bodyPr>
          <a:lstStyle>
            <a:lvl1pPr marL="0" indent="0">
              <a:buNone/>
              <a:defRPr sz="48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Tree>
    <p:extLst>
      <p:ext uri="{BB962C8B-B14F-4D97-AF65-F5344CB8AC3E}">
        <p14:creationId xmlns:p14="http://schemas.microsoft.com/office/powerpoint/2010/main" val="101748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233320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 ">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FB4368-AD8A-0C4F-B7E4-FD544F880A45}"/>
              </a:ext>
            </a:extLst>
          </p:cNvPr>
          <p:cNvSpPr>
            <a:spLocks noGrp="1"/>
          </p:cNvSpPr>
          <p:nvPr>
            <p:ph type="pic" sz="quarter" idx="11"/>
          </p:nvPr>
        </p:nvSpPr>
        <p:spPr>
          <a:xfrm>
            <a:off x="8589888" y="260790"/>
            <a:ext cx="3602112" cy="3273242"/>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2" name="Picture Placeholder 3">
            <a:extLst>
              <a:ext uri="{FF2B5EF4-FFF2-40B4-BE49-F238E27FC236}">
                <a16:creationId xmlns:a16="http://schemas.microsoft.com/office/drawing/2014/main" id="{9FE62E3D-4AA0-5544-B10B-4AA76BF85D5E}"/>
              </a:ext>
            </a:extLst>
          </p:cNvPr>
          <p:cNvSpPr>
            <a:spLocks noGrp="1"/>
          </p:cNvSpPr>
          <p:nvPr>
            <p:ph type="pic" sz="quarter" idx="12"/>
          </p:nvPr>
        </p:nvSpPr>
        <p:spPr>
          <a:xfrm>
            <a:off x="8589888" y="3534032"/>
            <a:ext cx="3602112" cy="3310314"/>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4" name="Title 3"/>
          <p:cNvSpPr>
            <a:spLocks noGrp="1"/>
          </p:cNvSpPr>
          <p:nvPr>
            <p:ph type="title"/>
          </p:nvPr>
        </p:nvSpPr>
        <p:spPr>
          <a:xfrm>
            <a:off x="377826" y="677846"/>
            <a:ext cx="7839417" cy="621792"/>
          </a:xfrm>
          <a:solidFill>
            <a:schemeClr val="bg1"/>
          </a:solidFill>
        </p:spPr>
        <p:txBody>
          <a:bodyPr/>
          <a:lstStyle>
            <a:lvl1pPr>
              <a:defRPr b="1" i="0" baseline="0">
                <a:solidFill>
                  <a:schemeClr val="accent1"/>
                </a:solidFill>
                <a:latin typeface="Arial" panose="020B0604020202020204" pitchFamily="34" charset="0"/>
              </a:defRPr>
            </a:lvl1pPr>
          </a:lstStyle>
          <a:p>
            <a:r>
              <a:rPr lang="en-US"/>
              <a:t>Click to edit Master title style</a:t>
            </a:r>
          </a:p>
        </p:txBody>
      </p:sp>
      <p:sp>
        <p:nvSpPr>
          <p:cNvPr id="2" name="Text Placeholder 10">
            <a:extLst>
              <a:ext uri="{FF2B5EF4-FFF2-40B4-BE49-F238E27FC236}">
                <a16:creationId xmlns:a16="http://schemas.microsoft.com/office/drawing/2014/main" id="{6F7AD1E1-48C0-D0DE-D5FA-618C3AC498D6}"/>
              </a:ext>
            </a:extLst>
          </p:cNvPr>
          <p:cNvSpPr>
            <a:spLocks noGrp="1"/>
          </p:cNvSpPr>
          <p:nvPr>
            <p:ph type="body" sz="quarter" idx="13" hasCustomPrompt="1"/>
          </p:nvPr>
        </p:nvSpPr>
        <p:spPr>
          <a:xfrm>
            <a:off x="392713" y="1783861"/>
            <a:ext cx="6588855" cy="2215991"/>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Lorem ipsum </a:t>
            </a:r>
            <a:r>
              <a:rPr lang="en-US" err="1">
                <a:solidFill>
                  <a:srgbClr val="3E2C70"/>
                </a:solidFill>
                <a:effectLst/>
                <a:latin typeface="Arial" panose="020B0604020202020204" pitchFamily="34" charset="0"/>
              </a:rPr>
              <a:t>delor</a:t>
            </a:r>
            <a:r>
              <a:rPr lang="en-US">
                <a:solidFill>
                  <a:srgbClr val="3E2C70"/>
                </a:solidFill>
                <a:effectLst/>
                <a:latin typeface="Arial" panose="020B0604020202020204" pitchFamily="34" charset="0"/>
              </a:rPr>
              <a:t> sit </a:t>
            </a:r>
            <a:r>
              <a:rPr lang="en-US" err="1">
                <a:solidFill>
                  <a:srgbClr val="3E2C70"/>
                </a:solidFill>
                <a:effectLst/>
                <a:latin typeface="Arial" panose="020B0604020202020204" pitchFamily="34" charset="0"/>
              </a:rPr>
              <a:t>amet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mus</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aute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dolupta</a:t>
            </a:r>
            <a:r>
              <a:rPr lang="en-US">
                <a:solidFill>
                  <a:srgbClr val="3E2C70"/>
                </a:solidFill>
                <a:effectLst/>
                <a:latin typeface="Arial" panose="020B0604020202020204" pitchFamily="34" charset="0"/>
              </a:rPr>
              <a:t> des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59627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A9BBCFE-3336-EC00-C608-E845F616CC65}"/>
              </a:ext>
            </a:extLst>
          </p:cNvPr>
          <p:cNvSpPr>
            <a:spLocks noGrp="1"/>
          </p:cNvSpPr>
          <p:nvPr>
            <p:ph type="pic" sz="quarter" idx="12"/>
          </p:nvPr>
        </p:nvSpPr>
        <p:spPr>
          <a:xfrm>
            <a:off x="6096000" y="3429000"/>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7" name="Picture Placeholder 3">
            <a:extLst>
              <a:ext uri="{FF2B5EF4-FFF2-40B4-BE49-F238E27FC236}">
                <a16:creationId xmlns:a16="http://schemas.microsoft.com/office/drawing/2014/main" id="{AB27D748-F221-1B09-0FA2-93E0C1AADE28}"/>
              </a:ext>
            </a:extLst>
          </p:cNvPr>
          <p:cNvSpPr>
            <a:spLocks noGrp="1"/>
          </p:cNvSpPr>
          <p:nvPr>
            <p:ph type="pic" sz="quarter" idx="13"/>
          </p:nvPr>
        </p:nvSpPr>
        <p:spPr>
          <a:xfrm>
            <a:off x="0" y="-1"/>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8" name="Rectangle 7">
            <a:extLst>
              <a:ext uri="{FF2B5EF4-FFF2-40B4-BE49-F238E27FC236}">
                <a16:creationId xmlns:a16="http://schemas.microsoft.com/office/drawing/2014/main" id="{00C37EE5-A165-2184-A4A2-887FC2AAC9CF}"/>
              </a:ext>
            </a:extLst>
          </p:cNvPr>
          <p:cNvSpPr/>
          <p:nvPr userDrawn="1"/>
        </p:nvSpPr>
        <p:spPr>
          <a:xfrm>
            <a:off x="6096000" y="-1"/>
            <a:ext cx="6096000" cy="3429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E6D9B2-B0F2-5AF3-4EC8-8F27B10E9D38}"/>
              </a:ext>
            </a:extLst>
          </p:cNvPr>
          <p:cNvSpPr/>
          <p:nvPr userDrawn="1"/>
        </p:nvSpPr>
        <p:spPr>
          <a:xfrm>
            <a:off x="0" y="3428999"/>
            <a:ext cx="6096000" cy="34290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051393AA-019C-C4AA-9447-7ACF8CC761C1}"/>
              </a:ext>
            </a:extLst>
          </p:cNvPr>
          <p:cNvSpPr>
            <a:spLocks noGrp="1"/>
          </p:cNvSpPr>
          <p:nvPr>
            <p:ph type="body" sz="quarter" idx="25" hasCustomPrompt="1"/>
          </p:nvPr>
        </p:nvSpPr>
        <p:spPr>
          <a:xfrm>
            <a:off x="380999" y="3892377"/>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13" name="Text Placeholder 8">
            <a:extLst>
              <a:ext uri="{FF2B5EF4-FFF2-40B4-BE49-F238E27FC236}">
                <a16:creationId xmlns:a16="http://schemas.microsoft.com/office/drawing/2014/main" id="{950E948E-895F-A3CA-4F50-D49A1E8AB09A}"/>
              </a:ext>
            </a:extLst>
          </p:cNvPr>
          <p:cNvSpPr>
            <a:spLocks noGrp="1"/>
          </p:cNvSpPr>
          <p:nvPr>
            <p:ph type="body" sz="quarter" idx="26" hasCustomPrompt="1"/>
          </p:nvPr>
        </p:nvSpPr>
        <p:spPr>
          <a:xfrm>
            <a:off x="6437376" y="476763"/>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Tree>
    <p:extLst>
      <p:ext uri="{BB962C8B-B14F-4D97-AF65-F5344CB8AC3E}">
        <p14:creationId xmlns:p14="http://schemas.microsoft.com/office/powerpoint/2010/main" val="293209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148034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64E5-5D04-5644-9F3C-D5C2272104AA}"/>
              </a:ext>
            </a:extLst>
          </p:cNvPr>
          <p:cNvSpPr>
            <a:spLocks noGrp="1"/>
          </p:cNvSpPr>
          <p:nvPr>
            <p:ph type="ctrTitle" hasCustomPrompt="1"/>
          </p:nvPr>
        </p:nvSpPr>
        <p:spPr>
          <a:xfrm>
            <a:off x="1524000" y="1122363"/>
            <a:ext cx="9144000" cy="2387600"/>
          </a:xfrm>
        </p:spPr>
        <p:txBody>
          <a:bodyPr anchor="b">
            <a:normAutofit/>
          </a:bodyPr>
          <a:lstStyle>
            <a:lvl1pPr algn="ctr">
              <a:defRPr sz="4600" b="1" i="0" cap="all" baseline="0">
                <a:solidFill>
                  <a:schemeClr val="bg1"/>
                </a:solidFill>
                <a:latin typeface="Arial" panose="020B0604020202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BE9BB18B-29D7-0747-840B-6B2DC19E7B4F}"/>
              </a:ext>
            </a:extLst>
          </p:cNvPr>
          <p:cNvSpPr>
            <a:spLocks noGrp="1"/>
          </p:cNvSpPr>
          <p:nvPr>
            <p:ph type="subTitle" idx="1" hasCustomPrompt="1"/>
          </p:nvPr>
        </p:nvSpPr>
        <p:spPr>
          <a:xfrm>
            <a:off x="1524000" y="3602038"/>
            <a:ext cx="914400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274033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5BC8C-4C0F-0C40-BE8C-23AA7D0CE825}"/>
              </a:ext>
            </a:extLst>
          </p:cNvPr>
          <p:cNvSpPr>
            <a:spLocks noGrp="1"/>
          </p:cNvSpPr>
          <p:nvPr>
            <p:ph type="sldNum" sz="quarter" idx="12"/>
          </p:nvPr>
        </p:nvSpPr>
        <p:spPr/>
        <p:txBody>
          <a:bodyPr/>
          <a:lstStyle/>
          <a:p>
            <a:fld id="{F6623EC1-2AC7-0A4D-9AA7-25EA995F799E}" type="slidenum">
              <a:rPr lang="en-US" smtClean="0"/>
              <a:t>‹#›</a:t>
            </a:fld>
            <a:endParaRPr lang="en-US"/>
          </a:p>
        </p:txBody>
      </p:sp>
      <p:sp>
        <p:nvSpPr>
          <p:cNvPr id="8" name="Text Placeholder 7">
            <a:extLst>
              <a:ext uri="{FF2B5EF4-FFF2-40B4-BE49-F238E27FC236}">
                <a16:creationId xmlns:a16="http://schemas.microsoft.com/office/drawing/2014/main" id="{670C961F-292A-8342-8E4E-22B7422FCF2D}"/>
              </a:ext>
            </a:extLst>
          </p:cNvPr>
          <p:cNvSpPr>
            <a:spLocks noGrp="1"/>
          </p:cNvSpPr>
          <p:nvPr>
            <p:ph type="body" sz="quarter" idx="13" hasCustomPrompt="1"/>
          </p:nvPr>
        </p:nvSpPr>
        <p:spPr>
          <a:xfrm>
            <a:off x="914400" y="1103313"/>
            <a:ext cx="9432925" cy="616157"/>
          </a:xfrm>
          <a:prstGeom prst="rect">
            <a:avLst/>
          </a:prstGeom>
        </p:spPr>
        <p:txBody>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10" name="Text Placeholder 9">
            <a:extLst>
              <a:ext uri="{FF2B5EF4-FFF2-40B4-BE49-F238E27FC236}">
                <a16:creationId xmlns:a16="http://schemas.microsoft.com/office/drawing/2014/main" id="{C52658DD-9078-E343-8DFC-B2B53DC2902A}"/>
              </a:ext>
            </a:extLst>
          </p:cNvPr>
          <p:cNvSpPr>
            <a:spLocks noGrp="1"/>
          </p:cNvSpPr>
          <p:nvPr>
            <p:ph type="body" sz="quarter" idx="14"/>
          </p:nvPr>
        </p:nvSpPr>
        <p:spPr>
          <a:xfrm>
            <a:off x="935038" y="1908175"/>
            <a:ext cx="9372600" cy="3736975"/>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52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854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F11A6D-7326-5747-A166-D4E783E03315}"/>
              </a:ext>
            </a:extLst>
          </p:cNvPr>
          <p:cNvSpPr>
            <a:spLocks noGrp="1"/>
          </p:cNvSpPr>
          <p:nvPr>
            <p:ph type="sldNum" sz="quarter" idx="12"/>
          </p:nvPr>
        </p:nvSpPr>
        <p:spPr/>
        <p:txBody>
          <a:bodyPr/>
          <a:lstStyle/>
          <a:p>
            <a:fld id="{8980EA01-E9BA-074F-A375-F3F3CBC92EC0}" type="slidenum">
              <a:rPr lang="en-US" smtClean="0"/>
              <a:t>‹#›</a:t>
            </a:fld>
            <a:endParaRPr lang="en-US"/>
          </a:p>
        </p:txBody>
      </p:sp>
      <p:sp>
        <p:nvSpPr>
          <p:cNvPr id="3" name="Text Placeholder 2">
            <a:extLst>
              <a:ext uri="{FF2B5EF4-FFF2-40B4-BE49-F238E27FC236}">
                <a16:creationId xmlns:a16="http://schemas.microsoft.com/office/drawing/2014/main" id="{E81CE6D9-BC2D-8343-8587-D31B3D3E8903}"/>
              </a:ext>
            </a:extLst>
          </p:cNvPr>
          <p:cNvSpPr>
            <a:spLocks noGrp="1"/>
          </p:cNvSpPr>
          <p:nvPr>
            <p:ph type="body" sz="quarter" idx="13" hasCustomPrompt="1"/>
          </p:nvPr>
        </p:nvSpPr>
        <p:spPr>
          <a:xfrm>
            <a:off x="3776663" y="517525"/>
            <a:ext cx="6689725" cy="71492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5" name="Text Placeholder 4">
            <a:extLst>
              <a:ext uri="{FF2B5EF4-FFF2-40B4-BE49-F238E27FC236}">
                <a16:creationId xmlns:a16="http://schemas.microsoft.com/office/drawing/2014/main" id="{C683BB53-8A79-5D47-9009-A6A369372CB9}"/>
              </a:ext>
            </a:extLst>
          </p:cNvPr>
          <p:cNvSpPr>
            <a:spLocks noGrp="1"/>
          </p:cNvSpPr>
          <p:nvPr>
            <p:ph type="body" sz="quarter" idx="14"/>
          </p:nvPr>
        </p:nvSpPr>
        <p:spPr>
          <a:xfrm>
            <a:off x="3776663" y="1530350"/>
            <a:ext cx="6788150" cy="4105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F28E7A1-B668-3141-B71B-3B8DE3671153}"/>
              </a:ext>
            </a:extLst>
          </p:cNvPr>
          <p:cNvSpPr>
            <a:spLocks noGrp="1"/>
          </p:cNvSpPr>
          <p:nvPr>
            <p:ph type="body" sz="quarter" idx="15" hasCustomPrompt="1"/>
          </p:nvPr>
        </p:nvSpPr>
        <p:spPr>
          <a:xfrm>
            <a:off x="466725" y="1231900"/>
            <a:ext cx="2346325" cy="1898650"/>
          </a:xfr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a:t>Sidebar </a:t>
            </a:r>
          </a:p>
          <a:p>
            <a:pPr lvl="0"/>
            <a:endParaRPr lang="en-US"/>
          </a:p>
        </p:txBody>
      </p:sp>
    </p:spTree>
    <p:extLst>
      <p:ext uri="{BB962C8B-B14F-4D97-AF65-F5344CB8AC3E}">
        <p14:creationId xmlns:p14="http://schemas.microsoft.com/office/powerpoint/2010/main" val="2827062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D5441A-C161-FE4A-A5D7-E19F252B3106}"/>
              </a:ext>
            </a:extLst>
          </p:cNvPr>
          <p:cNvSpPr>
            <a:spLocks noGrp="1"/>
          </p:cNvSpPr>
          <p:nvPr>
            <p:ph type="sldNum" sz="quarter" idx="12"/>
          </p:nvPr>
        </p:nvSpPr>
        <p:spPr/>
        <p:txBody>
          <a:bodyPr/>
          <a:lstStyle/>
          <a:p>
            <a:fld id="{654AB29A-573A-BA46-9B3E-789202389365}" type="slidenum">
              <a:rPr lang="en-US" smtClean="0"/>
              <a:t>‹#›</a:t>
            </a:fld>
            <a:endParaRPr lang="en-US"/>
          </a:p>
        </p:txBody>
      </p:sp>
      <p:sp>
        <p:nvSpPr>
          <p:cNvPr id="4" name="Text Placeholder 3">
            <a:extLst>
              <a:ext uri="{FF2B5EF4-FFF2-40B4-BE49-F238E27FC236}">
                <a16:creationId xmlns:a16="http://schemas.microsoft.com/office/drawing/2014/main" id="{0D219453-E7B4-B84B-8CF3-1042712AAA8E}"/>
              </a:ext>
            </a:extLst>
          </p:cNvPr>
          <p:cNvSpPr>
            <a:spLocks noGrp="1"/>
          </p:cNvSpPr>
          <p:nvPr>
            <p:ph type="body" sz="quarter" idx="13" hasCustomPrompt="1"/>
          </p:nvPr>
        </p:nvSpPr>
        <p:spPr>
          <a:xfrm>
            <a:off x="735013" y="695325"/>
            <a:ext cx="7972425" cy="65639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7" name="Text Placeholder 6">
            <a:extLst>
              <a:ext uri="{FF2B5EF4-FFF2-40B4-BE49-F238E27FC236}">
                <a16:creationId xmlns:a16="http://schemas.microsoft.com/office/drawing/2014/main" id="{0E8A36F3-1CDA-D846-8681-D1BE2D6E35AE}"/>
              </a:ext>
            </a:extLst>
          </p:cNvPr>
          <p:cNvSpPr>
            <a:spLocks noGrp="1"/>
          </p:cNvSpPr>
          <p:nvPr>
            <p:ph type="body" sz="quarter" idx="14"/>
          </p:nvPr>
        </p:nvSpPr>
        <p:spPr>
          <a:xfrm>
            <a:off x="814388" y="1560513"/>
            <a:ext cx="7693025" cy="405447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85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7ADD-10B4-424A-AA19-FD12F9AB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D94F3-477F-A547-9B0B-643CEB16B8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7E24A-DC86-534D-9007-CE6BADE7E96A}"/>
              </a:ext>
            </a:extLst>
          </p:cNvPr>
          <p:cNvSpPr>
            <a:spLocks noGrp="1"/>
          </p:cNvSpPr>
          <p:nvPr>
            <p:ph type="dt" sz="half" idx="10"/>
          </p:nvPr>
        </p:nvSpPr>
        <p:spPr/>
        <p:txBody>
          <a:bodyPr/>
          <a:lstStyle/>
          <a:p>
            <a:fld id="{247D8F21-B80A-424A-B1B2-E8551072981D}" type="datetimeFigureOut">
              <a:rPr lang="en-US" smtClean="0"/>
              <a:t>8/3/2023</a:t>
            </a:fld>
            <a:endParaRPr lang="en-US"/>
          </a:p>
        </p:txBody>
      </p:sp>
      <p:sp>
        <p:nvSpPr>
          <p:cNvPr id="5" name="Footer Placeholder 4">
            <a:extLst>
              <a:ext uri="{FF2B5EF4-FFF2-40B4-BE49-F238E27FC236}">
                <a16:creationId xmlns:a16="http://schemas.microsoft.com/office/drawing/2014/main" id="{59E58E65-546D-344F-9CD3-BFF2D22B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93C09-1E40-2343-A434-D13F6BDF80B1}"/>
              </a:ext>
            </a:extLst>
          </p:cNvPr>
          <p:cNvSpPr>
            <a:spLocks noGrp="1"/>
          </p:cNvSpPr>
          <p:nvPr>
            <p:ph type="sldNum" sz="quarter" idx="12"/>
          </p:nvPr>
        </p:nvSpPr>
        <p:spPr/>
        <p:txBody>
          <a:bodyPr/>
          <a:lstStyle/>
          <a:p>
            <a:fld id="{89773378-E241-8447-8DD3-ED857A32219F}" type="slidenum">
              <a:rPr lang="en-US" smtClean="0"/>
              <a:t>‹#›</a:t>
            </a:fld>
            <a:endParaRPr lang="en-US"/>
          </a:p>
        </p:txBody>
      </p:sp>
    </p:spTree>
    <p:extLst>
      <p:ext uri="{BB962C8B-B14F-4D97-AF65-F5344CB8AC3E}">
        <p14:creationId xmlns:p14="http://schemas.microsoft.com/office/powerpoint/2010/main" val="351490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Page B">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014"/>
          <a:stretch/>
        </p:blipFill>
        <p:spPr>
          <a:xfrm>
            <a:off x="0" y="0"/>
            <a:ext cx="12192000" cy="5622587"/>
          </a:xfrm>
          <a:prstGeom prst="rect">
            <a:avLst/>
          </a:prstGeom>
        </p:spPr>
      </p:pic>
      <p:sp>
        <p:nvSpPr>
          <p:cNvPr id="3" name="Text Placeholder 10">
            <a:extLst>
              <a:ext uri="{FF2B5EF4-FFF2-40B4-BE49-F238E27FC236}">
                <a16:creationId xmlns:a16="http://schemas.microsoft.com/office/drawing/2014/main" id="{350A6776-BB15-4ABE-2DE4-CF954CCC44D8}"/>
              </a:ext>
            </a:extLst>
          </p:cNvPr>
          <p:cNvSpPr>
            <a:spLocks noGrp="1"/>
          </p:cNvSpPr>
          <p:nvPr>
            <p:ph type="body" sz="quarter" idx="14" hasCustomPrompt="1"/>
          </p:nvPr>
        </p:nvSpPr>
        <p:spPr>
          <a:xfrm>
            <a:off x="1053547" y="4205108"/>
            <a:ext cx="5538787" cy="369332"/>
          </a:xfrm>
        </p:spPr>
        <p:txBody>
          <a:bodyPr>
            <a:sp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9" name="Text Placeholder 10">
            <a:extLst>
              <a:ext uri="{FF2B5EF4-FFF2-40B4-BE49-F238E27FC236}">
                <a16:creationId xmlns:a16="http://schemas.microsoft.com/office/drawing/2014/main" id="{38FE32AB-779A-A599-C7D6-F3D3FD7E6E2F}"/>
              </a:ext>
            </a:extLst>
          </p:cNvPr>
          <p:cNvSpPr>
            <a:spLocks noGrp="1"/>
          </p:cNvSpPr>
          <p:nvPr>
            <p:ph type="body" sz="quarter" idx="15" hasCustomPrompt="1"/>
          </p:nvPr>
        </p:nvSpPr>
        <p:spPr>
          <a:xfrm>
            <a:off x="975581" y="1198016"/>
            <a:ext cx="7245894" cy="646331"/>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Presentation title goes here.</a:t>
            </a:r>
          </a:p>
        </p:txBody>
      </p:sp>
    </p:spTree>
    <p:extLst>
      <p:ext uri="{BB962C8B-B14F-4D97-AF65-F5344CB8AC3E}">
        <p14:creationId xmlns:p14="http://schemas.microsoft.com/office/powerpoint/2010/main" val="3926915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4764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70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5779487" cy="1846659"/>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 on public oral and overall health.</a:t>
            </a:r>
          </a:p>
        </p:txBody>
      </p:sp>
      <p:sp>
        <p:nvSpPr>
          <p:cNvPr id="10" name="Picture Placeholder 3">
            <a:extLst>
              <a:ext uri="{FF2B5EF4-FFF2-40B4-BE49-F238E27FC236}">
                <a16:creationId xmlns:a16="http://schemas.microsoft.com/office/drawing/2014/main" id="{31B80F7C-B7A8-1C4C-9F7D-3078C3368576}"/>
              </a:ext>
            </a:extLst>
          </p:cNvPr>
          <p:cNvSpPr>
            <a:spLocks noGrp="1" noChangeAspect="1"/>
          </p:cNvSpPr>
          <p:nvPr>
            <p:ph type="pic" sz="quarter" idx="10"/>
          </p:nvPr>
        </p:nvSpPr>
        <p:spPr>
          <a:xfrm>
            <a:off x="6312887" y="749639"/>
            <a:ext cx="5486400" cy="54864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lvl1pPr>
              <a:defRPr>
                <a:solidFill>
                  <a:srgbClr val="3E2C70"/>
                </a:solidFill>
              </a:defRPr>
            </a:lvl1pPr>
          </a:lstStyle>
          <a:p>
            <a:r>
              <a:rPr lang="en-US"/>
              <a:t>Click to edit Master title style</a:t>
            </a:r>
          </a:p>
        </p:txBody>
      </p:sp>
    </p:spTree>
    <p:extLst>
      <p:ext uri="{BB962C8B-B14F-4D97-AF65-F5344CB8AC3E}">
        <p14:creationId xmlns:p14="http://schemas.microsoft.com/office/powerpoint/2010/main" val="412459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10972800" cy="396518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p>
            <a:r>
              <a:rPr lang="en-US"/>
              <a:t>Click to edit Master title style</a:t>
            </a:r>
          </a:p>
        </p:txBody>
      </p:sp>
    </p:spTree>
    <p:extLst>
      <p:ext uri="{BB962C8B-B14F-4D97-AF65-F5344CB8AC3E}">
        <p14:creationId xmlns:p14="http://schemas.microsoft.com/office/powerpoint/2010/main" val="62467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0B6DBE1-EFB3-DC7C-A641-70E9D7165984}"/>
              </a:ext>
            </a:extLst>
          </p:cNvPr>
          <p:cNvSpPr>
            <a:spLocks noGrp="1"/>
          </p:cNvSpPr>
          <p:nvPr>
            <p:ph type="body" sz="quarter" idx="13" hasCustomPrompt="1"/>
          </p:nvPr>
        </p:nvSpPr>
        <p:spPr>
          <a:xfrm>
            <a:off x="392713" y="2071199"/>
            <a:ext cx="2907078"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Advocate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Elevating our voices for change at the national, state and local levels. </a:t>
            </a:r>
          </a:p>
        </p:txBody>
      </p:sp>
      <p:sp>
        <p:nvSpPr>
          <p:cNvPr id="3" name="Title 12">
            <a:extLst>
              <a:ext uri="{FF2B5EF4-FFF2-40B4-BE49-F238E27FC236}">
                <a16:creationId xmlns:a16="http://schemas.microsoft.com/office/drawing/2014/main" id="{1D922C3B-DE31-74D5-D150-589583FFC9B6}"/>
              </a:ext>
            </a:extLst>
          </p:cNvPr>
          <p:cNvSpPr>
            <a:spLocks noGrp="1"/>
          </p:cNvSpPr>
          <p:nvPr>
            <p:ph type="title" hasCustomPrompt="1"/>
          </p:nvPr>
        </p:nvSpPr>
        <p:spPr>
          <a:xfrm>
            <a:off x="392713" y="908665"/>
            <a:ext cx="10972800" cy="621792"/>
          </a:xfrm>
        </p:spPr>
        <p:txBody>
          <a:bodyPr/>
          <a:lstStyle>
            <a:lvl1pPr>
              <a:defRPr sz="3200" baseline="0"/>
            </a:lvl1pPr>
          </a:lstStyle>
          <a:p>
            <a:pPr algn="ctr"/>
            <a:r>
              <a:rPr lang="en-US" b="1">
                <a:solidFill>
                  <a:srgbClr val="3E2C70"/>
                </a:solidFill>
                <a:effectLst/>
                <a:latin typeface="Arial" panose="020B0604020202020204" pitchFamily="34" charset="0"/>
              </a:rPr>
              <a:t>We are passionate about elevating the role </a:t>
            </a:r>
            <a:br>
              <a:rPr lang="en-US" b="1">
                <a:solidFill>
                  <a:srgbClr val="3E2C70"/>
                </a:solidFill>
                <a:effectLst/>
                <a:latin typeface="Arial" panose="020B0604020202020204" pitchFamily="34" charset="0"/>
              </a:rPr>
            </a:br>
            <a:r>
              <a:rPr lang="en-US" b="1">
                <a:solidFill>
                  <a:srgbClr val="3E2C70"/>
                </a:solidFill>
                <a:effectLst/>
                <a:latin typeface="Arial" panose="020B0604020202020204" pitchFamily="34" charset="0"/>
              </a:rPr>
              <a:t>of the dental hygienist as leaders in healthcare.</a:t>
            </a:r>
            <a:endParaRPr lang="en-US">
              <a:solidFill>
                <a:srgbClr val="3E2C70"/>
              </a:solidFill>
              <a:effectLst/>
              <a:latin typeface="Arial" panose="020B0604020202020204" pitchFamily="34" charset="0"/>
            </a:endParaRPr>
          </a:p>
        </p:txBody>
      </p:sp>
      <p:sp>
        <p:nvSpPr>
          <p:cNvPr id="4" name="Text Placeholder 10">
            <a:extLst>
              <a:ext uri="{FF2B5EF4-FFF2-40B4-BE49-F238E27FC236}">
                <a16:creationId xmlns:a16="http://schemas.microsoft.com/office/drawing/2014/main" id="{A63539D3-66BB-07EA-D37E-AB4E77126E36}"/>
              </a:ext>
            </a:extLst>
          </p:cNvPr>
          <p:cNvSpPr>
            <a:spLocks noGrp="1"/>
          </p:cNvSpPr>
          <p:nvPr>
            <p:ph type="body" sz="quarter" idx="14" hasCustomPrompt="1"/>
          </p:nvPr>
        </p:nvSpPr>
        <p:spPr>
          <a:xfrm>
            <a:off x="4244126" y="2071199"/>
            <a:ext cx="3152242"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Educate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Creating and curating the industry’s top evidence-based CE courses and research. </a:t>
            </a:r>
          </a:p>
        </p:txBody>
      </p:sp>
      <p:sp>
        <p:nvSpPr>
          <p:cNvPr id="5" name="Text Placeholder 10">
            <a:extLst>
              <a:ext uri="{FF2B5EF4-FFF2-40B4-BE49-F238E27FC236}">
                <a16:creationId xmlns:a16="http://schemas.microsoft.com/office/drawing/2014/main" id="{D9CA2F64-210D-7AF2-F384-7C35B7EBEA16}"/>
              </a:ext>
            </a:extLst>
          </p:cNvPr>
          <p:cNvSpPr>
            <a:spLocks noGrp="1"/>
          </p:cNvSpPr>
          <p:nvPr>
            <p:ph type="body" sz="quarter" idx="15" hasCustomPrompt="1"/>
          </p:nvPr>
        </p:nvSpPr>
        <p:spPr>
          <a:xfrm>
            <a:off x="8233029" y="2072218"/>
            <a:ext cx="3566256" cy="2713563"/>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Build Community</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Connecting a nationwide network of professionals to advance careers, build expertise and support success at every stage on the journey</a:t>
            </a:r>
          </a:p>
        </p:txBody>
      </p:sp>
      <p:sp>
        <p:nvSpPr>
          <p:cNvPr id="11" name="Rectangle 10">
            <a:extLst>
              <a:ext uri="{FF2B5EF4-FFF2-40B4-BE49-F238E27FC236}">
                <a16:creationId xmlns:a16="http://schemas.microsoft.com/office/drawing/2014/main" id="{280105C7-EE1C-8C96-77E8-52331570E07D}"/>
              </a:ext>
            </a:extLst>
          </p:cNvPr>
          <p:cNvSpPr/>
          <p:nvPr userDrawn="1"/>
        </p:nvSpPr>
        <p:spPr>
          <a:xfrm>
            <a:off x="3757217"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566942B1-2664-7004-AF54-4FFC5B38EF87}"/>
              </a:ext>
            </a:extLst>
          </p:cNvPr>
          <p:cNvSpPr/>
          <p:nvPr userDrawn="1"/>
        </p:nvSpPr>
        <p:spPr>
          <a:xfrm>
            <a:off x="7791839"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4523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4A43B-06FC-46CC-473A-2351F56661A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C044F92B-4A66-7D29-1101-5D61C1F3B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3" name="Title 12">
            <a:extLst>
              <a:ext uri="{FF2B5EF4-FFF2-40B4-BE49-F238E27FC236}">
                <a16:creationId xmlns:a16="http://schemas.microsoft.com/office/drawing/2014/main" id="{38BAEE82-7206-5325-AE0E-B88351C425B6}"/>
              </a:ext>
            </a:extLst>
          </p:cNvPr>
          <p:cNvSpPr>
            <a:spLocks noGrp="1"/>
          </p:cNvSpPr>
          <p:nvPr>
            <p:ph type="title" hasCustomPrompt="1"/>
          </p:nvPr>
        </p:nvSpPr>
        <p:spPr>
          <a:xfrm>
            <a:off x="380999" y="749639"/>
            <a:ext cx="11493844" cy="621792"/>
          </a:xfrm>
        </p:spPr>
        <p:txBody>
          <a:bodyPr/>
          <a:lstStyle>
            <a:lvl1pPr algn="ctr">
              <a:defRPr baseline="0">
                <a:solidFill>
                  <a:schemeClr val="accent3"/>
                </a:solidFill>
              </a:defRPr>
            </a:lvl1pPr>
          </a:lstStyle>
          <a:p>
            <a:pPr algn="ctr"/>
            <a:r>
              <a:rPr lang="en-US" b="1">
                <a:solidFill>
                  <a:srgbClr val="FBAF3F"/>
                </a:solidFill>
                <a:effectLst/>
                <a:latin typeface="Arial" panose="020B0604020202020204" pitchFamily="34" charset="0"/>
              </a:rPr>
              <a:t>Meet our Members</a:t>
            </a:r>
            <a:endParaRPr lang="en-US">
              <a:solidFill>
                <a:srgbClr val="FBAF3F"/>
              </a:solidFill>
              <a:effectLst/>
              <a:latin typeface="Arial" panose="020B0604020202020204" pitchFamily="34" charset="0"/>
            </a:endParaRPr>
          </a:p>
        </p:txBody>
      </p:sp>
      <p:sp>
        <p:nvSpPr>
          <p:cNvPr id="13" name="Picture Placeholder 3">
            <a:extLst>
              <a:ext uri="{FF2B5EF4-FFF2-40B4-BE49-F238E27FC236}">
                <a16:creationId xmlns:a16="http://schemas.microsoft.com/office/drawing/2014/main" id="{DF1B4926-093D-61AA-60AA-12DB939151B7}"/>
              </a:ext>
            </a:extLst>
          </p:cNvPr>
          <p:cNvSpPr>
            <a:spLocks noGrp="1" noChangeAspect="1"/>
          </p:cNvSpPr>
          <p:nvPr>
            <p:ph type="pic" sz="quarter" idx="10"/>
          </p:nvPr>
        </p:nvSpPr>
        <p:spPr>
          <a:xfrm>
            <a:off x="1308401"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4" name="Picture Placeholder 3">
            <a:extLst>
              <a:ext uri="{FF2B5EF4-FFF2-40B4-BE49-F238E27FC236}">
                <a16:creationId xmlns:a16="http://schemas.microsoft.com/office/drawing/2014/main" id="{B538AC93-1512-37BE-6B6A-B50D749938ED}"/>
              </a:ext>
            </a:extLst>
          </p:cNvPr>
          <p:cNvSpPr>
            <a:spLocks noGrp="1" noChangeAspect="1"/>
          </p:cNvSpPr>
          <p:nvPr>
            <p:ph type="pic" sz="quarter" idx="11"/>
          </p:nvPr>
        </p:nvSpPr>
        <p:spPr>
          <a:xfrm>
            <a:off x="4724400"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5" name="Picture Placeholder 3">
            <a:extLst>
              <a:ext uri="{FF2B5EF4-FFF2-40B4-BE49-F238E27FC236}">
                <a16:creationId xmlns:a16="http://schemas.microsoft.com/office/drawing/2014/main" id="{28EBBF21-289E-6D6E-F38E-D87FC9A1BD3D}"/>
              </a:ext>
            </a:extLst>
          </p:cNvPr>
          <p:cNvSpPr>
            <a:spLocks noGrp="1" noChangeAspect="1"/>
          </p:cNvSpPr>
          <p:nvPr>
            <p:ph type="pic" sz="quarter" idx="12"/>
          </p:nvPr>
        </p:nvSpPr>
        <p:spPr>
          <a:xfrm>
            <a:off x="8140399"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6" name="Text Placeholder 10">
            <a:extLst>
              <a:ext uri="{FF2B5EF4-FFF2-40B4-BE49-F238E27FC236}">
                <a16:creationId xmlns:a16="http://schemas.microsoft.com/office/drawing/2014/main" id="{8BCC7A8E-C1F8-F189-5E69-6A57829173ED}"/>
              </a:ext>
            </a:extLst>
          </p:cNvPr>
          <p:cNvSpPr>
            <a:spLocks noGrp="1"/>
          </p:cNvSpPr>
          <p:nvPr>
            <p:ph type="body" sz="quarter" idx="13" hasCustomPrompt="1"/>
          </p:nvPr>
        </p:nvSpPr>
        <p:spPr>
          <a:xfrm>
            <a:off x="101958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7" name="Text Placeholder 10">
            <a:extLst>
              <a:ext uri="{FF2B5EF4-FFF2-40B4-BE49-F238E27FC236}">
                <a16:creationId xmlns:a16="http://schemas.microsoft.com/office/drawing/2014/main" id="{1444752F-EE7A-C6E9-F53B-4E3523288789}"/>
              </a:ext>
            </a:extLst>
          </p:cNvPr>
          <p:cNvSpPr>
            <a:spLocks noGrp="1"/>
          </p:cNvSpPr>
          <p:nvPr>
            <p:ph type="body" sz="quarter" idx="14" hasCustomPrompt="1"/>
          </p:nvPr>
        </p:nvSpPr>
        <p:spPr>
          <a:xfrm>
            <a:off x="446750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8" name="Text Placeholder 10">
            <a:extLst>
              <a:ext uri="{FF2B5EF4-FFF2-40B4-BE49-F238E27FC236}">
                <a16:creationId xmlns:a16="http://schemas.microsoft.com/office/drawing/2014/main" id="{4DFBB05D-5FC3-DF18-E8CA-7C105C44700F}"/>
              </a:ext>
            </a:extLst>
          </p:cNvPr>
          <p:cNvSpPr>
            <a:spLocks noGrp="1"/>
          </p:cNvSpPr>
          <p:nvPr>
            <p:ph type="body" sz="quarter" idx="15" hasCustomPrompt="1"/>
          </p:nvPr>
        </p:nvSpPr>
        <p:spPr>
          <a:xfrm>
            <a:off x="7915429" y="5041542"/>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65010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75513D17-4525-EFFB-A8FC-036CCAD16E39}"/>
              </a:ext>
            </a:extLst>
          </p:cNvPr>
          <p:cNvSpPr>
            <a:spLocks noGrp="1"/>
          </p:cNvSpPr>
          <p:nvPr>
            <p:ph type="body" sz="quarter" idx="13" hasCustomPrompt="1"/>
          </p:nvPr>
        </p:nvSpPr>
        <p:spPr>
          <a:xfrm>
            <a:off x="392713" y="1783861"/>
            <a:ext cx="6477644" cy="186204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 Incredible CE and professional development</a:t>
            </a:r>
          </a:p>
          <a:p>
            <a:r>
              <a:rPr lang="en-US">
                <a:solidFill>
                  <a:srgbClr val="3E2C70"/>
                </a:solidFill>
                <a:effectLst/>
                <a:latin typeface="Arial" panose="020B0604020202020204" pitchFamily="34" charset="0"/>
              </a:rPr>
              <a:t>• Career Connections</a:t>
            </a:r>
          </a:p>
          <a:p>
            <a:r>
              <a:rPr lang="en-US">
                <a:solidFill>
                  <a:srgbClr val="3E2C70"/>
                </a:solidFill>
                <a:effectLst/>
                <a:latin typeface="Arial" panose="020B0604020202020204" pitchFamily="34" charset="0"/>
              </a:rPr>
              <a:t>• First-rate resources</a:t>
            </a:r>
          </a:p>
          <a:p>
            <a:r>
              <a:rPr lang="en-US">
                <a:solidFill>
                  <a:srgbClr val="3E2C70"/>
                </a:solidFill>
                <a:effectLst/>
                <a:latin typeface="Arial" panose="020B0604020202020204" pitchFamily="34" charset="0"/>
              </a:rPr>
              <a:t>• Big savings and VIP event access</a:t>
            </a:r>
          </a:p>
        </p:txBody>
      </p:sp>
      <p:sp>
        <p:nvSpPr>
          <p:cNvPr id="3" name="Title 12">
            <a:extLst>
              <a:ext uri="{FF2B5EF4-FFF2-40B4-BE49-F238E27FC236}">
                <a16:creationId xmlns:a16="http://schemas.microsoft.com/office/drawing/2014/main" id="{FC1D3FEA-9BAB-BDB5-237E-EFFF64899A22}"/>
              </a:ext>
            </a:extLst>
          </p:cNvPr>
          <p:cNvSpPr>
            <a:spLocks noGrp="1"/>
          </p:cNvSpPr>
          <p:nvPr>
            <p:ph type="title" hasCustomPrompt="1"/>
          </p:nvPr>
        </p:nvSpPr>
        <p:spPr>
          <a:xfrm>
            <a:off x="380999" y="749639"/>
            <a:ext cx="10972800" cy="621792"/>
          </a:xfrm>
        </p:spPr>
        <p:txBody>
          <a:bodyPr/>
          <a:lstStyle/>
          <a:p>
            <a:r>
              <a:rPr lang="en-US" b="1">
                <a:solidFill>
                  <a:srgbClr val="3E2C70"/>
                </a:solidFill>
                <a:effectLst/>
                <a:latin typeface="Arial" panose="020B0604020202020204" pitchFamily="34" charset="0"/>
              </a:rPr>
              <a:t>Membership in ADHA</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46235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tx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solidFill>
                  <a:srgbClr val="3E2C70"/>
                </a:solidFill>
                <a:effectLst/>
                <a:latin typeface="Arial" panose="020B0604020202020204" pitchFamily="34" charset="0"/>
              </a:rPr>
              <a:t>“ADHA offers so much knowledge,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insights, research and opportunities I need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to advance my career!”</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83843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5" name="Text Placeholder 8"/>
          <p:cNvSpPr>
            <a:spLocks noGrp="1"/>
          </p:cNvSpPr>
          <p:nvPr>
            <p:ph type="body" sz="quarter" idx="25" hasCustomPrompt="1"/>
          </p:nvPr>
        </p:nvSpPr>
        <p:spPr>
          <a:xfrm>
            <a:off x="38099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Become a Hygienist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Support Your Practice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9" name="Text Placeholder 5"/>
          <p:cNvSpPr>
            <a:spLocks noGrp="1"/>
          </p:cNvSpPr>
          <p:nvPr>
            <p:ph type="body" sz="quarter" idx="11" hasCustomPrompt="1"/>
          </p:nvPr>
        </p:nvSpPr>
        <p:spPr>
          <a:xfrm rot="16200000">
            <a:off x="10872342" y="3556099"/>
            <a:ext cx="2286000" cy="152767"/>
          </a:xfrm>
          <a:prstGeom prst="rect">
            <a:avLst/>
          </a:prstGeom>
        </p:spPr>
        <p:txBody>
          <a:bodyPr lIns="0" tIns="0" rIns="0" bIns="0" anchor="ctr" anchorCtr="0"/>
          <a:lstStyle>
            <a:lvl1pPr marL="0" indent="0" algn="ctr">
              <a:lnSpc>
                <a:spcPct val="100000"/>
              </a:lnSpc>
              <a:spcBef>
                <a:spcPts val="0"/>
              </a:spcBef>
              <a:buNone/>
              <a:defRPr sz="900" b="1" i="0">
                <a:solidFill>
                  <a:schemeClr val="tx2"/>
                </a:solidFill>
                <a:latin typeface="Arial" panose="020B0604020202020204" pitchFamily="34" charset="0"/>
              </a:defRPr>
            </a:lvl1pPr>
          </a:lstStyle>
          <a:p>
            <a:r>
              <a:rPr lang="en-US"/>
              <a:t>Confidential</a:t>
            </a:r>
          </a:p>
        </p:txBody>
      </p:sp>
      <p:sp>
        <p:nvSpPr>
          <p:cNvPr id="10" name="Title 9"/>
          <p:cNvSpPr>
            <a:spLocks noGrp="1"/>
          </p:cNvSpPr>
          <p:nvPr>
            <p:ph type="title"/>
          </p:nvPr>
        </p:nvSpPr>
        <p:spPr/>
        <p:txBody>
          <a:bodyPr/>
          <a:lstStyle>
            <a:lvl1pPr>
              <a:defRPr b="1" i="0">
                <a:solidFill>
                  <a:srgbClr val="3E2C70"/>
                </a:solidFill>
                <a:latin typeface="Arial" panose="020B0604020202020204" pitchFamily="34" charset="0"/>
              </a:defRPr>
            </a:lvl1pPr>
          </a:lstStyle>
          <a:p>
            <a:r>
              <a:rPr lang="en-US"/>
              <a:t>Click to edit Master title style</a:t>
            </a:r>
          </a:p>
        </p:txBody>
      </p:sp>
      <p:sp>
        <p:nvSpPr>
          <p:cNvPr id="12" name="Text Placeholder 8">
            <a:extLst>
              <a:ext uri="{FF2B5EF4-FFF2-40B4-BE49-F238E27FC236}">
                <a16:creationId xmlns:a16="http://schemas.microsoft.com/office/drawing/2014/main" id="{136E87E1-FB2C-A940-AF0C-C9B41086DD9F}"/>
              </a:ext>
            </a:extLst>
          </p:cNvPr>
          <p:cNvSpPr>
            <a:spLocks noGrp="1"/>
          </p:cNvSpPr>
          <p:nvPr>
            <p:ph type="body" sz="quarter" idx="27" hasCustomPrompt="1"/>
          </p:nvPr>
        </p:nvSpPr>
        <p:spPr>
          <a:xfrm>
            <a:off x="640178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Get CE Smart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Subhead</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p:txBody>
      </p:sp>
    </p:spTree>
    <p:extLst>
      <p:ext uri="{BB962C8B-B14F-4D97-AF65-F5344CB8AC3E}">
        <p14:creationId xmlns:p14="http://schemas.microsoft.com/office/powerpoint/2010/main" val="268429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6" y="677846"/>
            <a:ext cx="10972800" cy="621792"/>
          </a:xfrm>
          <a:prstGeom prst="rect">
            <a:avLst/>
          </a:prstGeom>
        </p:spPr>
        <p:txBody>
          <a:bodyPr vert="horz" lIns="0" tIns="0" rIns="0" bIns="0" rtlCol="0" anchor="b" anchorCtr="0">
            <a:noAutofit/>
          </a:bodyPr>
          <a:lstStyle/>
          <a:p>
            <a:r>
              <a:rPr lang="en-US"/>
              <a:t>Click to edit Master title style</a:t>
            </a:r>
          </a:p>
        </p:txBody>
      </p:sp>
      <p:sp>
        <p:nvSpPr>
          <p:cNvPr id="13" name="Text Placeholder 12">
            <a:extLst>
              <a:ext uri="{FF2B5EF4-FFF2-40B4-BE49-F238E27FC236}">
                <a16:creationId xmlns:a16="http://schemas.microsoft.com/office/drawing/2014/main" id="{A3CDC996-C55C-4702-A90B-F544D10D2EDD}"/>
              </a:ext>
            </a:extLst>
          </p:cNvPr>
          <p:cNvSpPr>
            <a:spLocks noGrp="1"/>
          </p:cNvSpPr>
          <p:nvPr>
            <p:ph type="body" idx="1"/>
          </p:nvPr>
        </p:nvSpPr>
        <p:spPr>
          <a:xfrm>
            <a:off x="381000" y="1421296"/>
            <a:ext cx="7020698" cy="3884190"/>
          </a:xfrm>
          <a:prstGeom prst="rect">
            <a:avLst/>
          </a:prstGeom>
        </p:spPr>
        <p:txBody>
          <a:bodyPr vert="horz" lIns="0" tIns="0" rIns="0" bIns="0" rtlCol="0">
            <a:normAutofit/>
          </a:bodyPr>
          <a:lstStyle/>
          <a:p>
            <a:r>
              <a:rPr lang="en-US">
                <a:solidFill>
                  <a:srgbClr val="3E2C70"/>
                </a:solidFill>
                <a:effectLst/>
                <a:latin typeface="Arial" panose="020B0604020202020204" pitchFamily="34" charset="0"/>
              </a:rPr>
              <a:t>Body copy goes here.</a:t>
            </a:r>
          </a:p>
        </p:txBody>
      </p:sp>
      <p:pic>
        <p:nvPicPr>
          <p:cNvPr id="3" name="Picture 2">
            <a:extLst>
              <a:ext uri="{FF2B5EF4-FFF2-40B4-BE49-F238E27FC236}">
                <a16:creationId xmlns:a16="http://schemas.microsoft.com/office/drawing/2014/main" id="{31DE8B6B-30AD-5040-24D3-19E57AC3367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78AFFCE4-87FA-5F73-D3D2-2E7EFA909C8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377826" y="6092308"/>
            <a:ext cx="1921900" cy="495242"/>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5" r:id="rId1"/>
    <p:sldLayoutId id="2147483783" r:id="rId2"/>
    <p:sldLayoutId id="2147483781" r:id="rId3"/>
    <p:sldLayoutId id="2147483834" r:id="rId4"/>
    <p:sldLayoutId id="2147483825" r:id="rId5"/>
    <p:sldLayoutId id="2147483826" r:id="rId6"/>
    <p:sldLayoutId id="2147483827" r:id="rId7"/>
    <p:sldLayoutId id="2147483828" r:id="rId8"/>
    <p:sldLayoutId id="2147483784" r:id="rId9"/>
    <p:sldLayoutId id="2147483832" r:id="rId10"/>
    <p:sldLayoutId id="2147483831" r:id="rId11"/>
    <p:sldLayoutId id="2147483822" r:id="rId12"/>
    <p:sldLayoutId id="2147483833" r:id="rId13"/>
    <p:sldLayoutId id="2147483836" r:id="rId14"/>
    <p:sldLayoutId id="2147483837" r:id="rId15"/>
    <p:sldLayoutId id="2147483838" r:id="rId16"/>
    <p:sldLayoutId id="2147483839" r:id="rId17"/>
    <p:sldLayoutId id="2147483841" r:id="rId18"/>
    <p:sldLayoutId id="2147483842" r:id="rId19"/>
    <p:sldLayoutId id="2147483843" r:id="rId20"/>
    <p:sldLayoutId id="2147483844" r:id="rId21"/>
  </p:sldLayoutIdLst>
  <p:hf sldNum="0" hdr="0" dt="0"/>
  <p:txStyles>
    <p:title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442" userDrawn="1">
          <p15:clr>
            <a:srgbClr val="F26B43"/>
          </p15:clr>
        </p15:guide>
        <p15:guide id="4" pos="3727" userDrawn="1">
          <p15:clr>
            <a:srgbClr val="F26B43"/>
          </p15:clr>
        </p15:guide>
        <p15:guide id="5" pos="3953" userDrawn="1">
          <p15:clr>
            <a:srgbClr val="F26B43"/>
          </p15:clr>
        </p15:guide>
        <p15:guide id="6" pos="2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2C9E44FB-E4BC-D9AF-B354-3EC3C7F0928C}"/>
              </a:ext>
            </a:extLst>
          </p:cNvPr>
          <p:cNvSpPr>
            <a:spLocks noGrp="1"/>
          </p:cNvSpPr>
          <p:nvPr>
            <p:ph type="body" sz="quarter" idx="15" hasCustomPrompt="1"/>
          </p:nvPr>
        </p:nvSpPr>
        <p:spPr>
          <a:xfrm>
            <a:off x="975581" y="1198016"/>
            <a:ext cx="7245894" cy="1292662"/>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Developing Tomorrow’s Leaders Today</a:t>
            </a:r>
          </a:p>
        </p:txBody>
      </p:sp>
    </p:spTree>
    <p:extLst>
      <p:ext uri="{BB962C8B-B14F-4D97-AF65-F5344CB8AC3E}">
        <p14:creationId xmlns:p14="http://schemas.microsoft.com/office/powerpoint/2010/main" val="138220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4BB5EE-2043-4D94-BBCE-7275143045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79" t="5339" r="7530" b="2099"/>
          <a:stretch/>
        </p:blipFill>
        <p:spPr bwMode="auto">
          <a:xfrm>
            <a:off x="5281592" y="2783486"/>
            <a:ext cx="6072207" cy="3458653"/>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3A81F5C8-BF6B-3B12-A16A-7F6193E7AA63}"/>
              </a:ext>
            </a:extLst>
          </p:cNvPr>
          <p:cNvSpPr>
            <a:spLocks noGrp="1"/>
          </p:cNvSpPr>
          <p:nvPr>
            <p:ph type="body" sz="quarter" idx="13"/>
          </p:nvPr>
        </p:nvSpPr>
        <p:spPr>
          <a:xfrm>
            <a:off x="697991" y="1783861"/>
            <a:ext cx="10898264" cy="2728952"/>
          </a:xfrm>
        </p:spPr>
        <p:txBody>
          <a:bodyPr/>
          <a:lstStyle/>
          <a:p>
            <a:r>
              <a:rPr lang="en-US" sz="2400">
                <a:latin typeface="Arial"/>
                <a:cs typeface="Arial"/>
              </a:rPr>
              <a:t>One student from each of ADHA’s 12 districts will be selected to attend ADHA’s House of Delegates Meeting and represent their peers.</a:t>
            </a:r>
          </a:p>
          <a:p>
            <a:pPr algn="ctr"/>
            <a:endParaRPr lang="en-US" sz="2400">
              <a:latin typeface="Arial" panose="020B0604020202020204" pitchFamily="34" charset="0"/>
            </a:endParaRPr>
          </a:p>
          <a:p>
            <a:r>
              <a:rPr lang="en-US" sz="2400">
                <a:latin typeface="Arial" panose="020B0604020202020204" pitchFamily="34" charset="0"/>
              </a:rPr>
              <a:t>Applications due </a:t>
            </a:r>
          </a:p>
          <a:p>
            <a:r>
              <a:rPr lang="en-US" sz="2400" b="1">
                <a:solidFill>
                  <a:srgbClr val="DB3A73"/>
                </a:solidFill>
                <a:latin typeface="Arial" panose="020B0604020202020204" pitchFamily="34" charset="0"/>
              </a:rPr>
              <a:t>February 9, 2024.</a:t>
            </a:r>
          </a:p>
          <a:p>
            <a:endParaRPr lang="en-US"/>
          </a:p>
        </p:txBody>
      </p:sp>
      <p:sp>
        <p:nvSpPr>
          <p:cNvPr id="2" name="Title 1">
            <a:extLst>
              <a:ext uri="{FF2B5EF4-FFF2-40B4-BE49-F238E27FC236}">
                <a16:creationId xmlns:a16="http://schemas.microsoft.com/office/drawing/2014/main" id="{787FD509-BBDA-27BE-AB89-BDD39980E855}"/>
              </a:ext>
            </a:extLst>
          </p:cNvPr>
          <p:cNvSpPr>
            <a:spLocks noGrp="1"/>
          </p:cNvSpPr>
          <p:nvPr>
            <p:ph type="title"/>
          </p:nvPr>
        </p:nvSpPr>
        <p:spPr>
          <a:xfrm>
            <a:off x="697991" y="664295"/>
            <a:ext cx="10972800" cy="621792"/>
          </a:xfrm>
        </p:spPr>
        <p:txBody>
          <a:bodyPr/>
          <a:lstStyle/>
          <a:p>
            <a:r>
              <a:rPr lang="en-US">
                <a:latin typeface="Arial"/>
                <a:cs typeface="Arial"/>
              </a:rPr>
              <a:t>Apply to Be a Student Delegate</a:t>
            </a:r>
          </a:p>
        </p:txBody>
      </p:sp>
    </p:spTree>
    <p:extLst>
      <p:ext uri="{BB962C8B-B14F-4D97-AF65-F5344CB8AC3E}">
        <p14:creationId xmlns:p14="http://schemas.microsoft.com/office/powerpoint/2010/main" val="810229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638882" y="738791"/>
            <a:ext cx="3571810" cy="2918809"/>
          </a:xfrm>
        </p:spPr>
        <p:txBody>
          <a:bodyPr>
            <a:normAutofit/>
          </a:bodyPr>
          <a:lstStyle/>
          <a:p>
            <a:pPr algn="l"/>
            <a:r>
              <a:rPr lang="en-US" sz="4800">
                <a:solidFill>
                  <a:schemeClr val="accent2">
                    <a:lumMod val="50000"/>
                  </a:schemeClr>
                </a:solidFill>
                <a:latin typeface="Arial"/>
                <a:cs typeface="Arial"/>
              </a:rPr>
              <a:t>Student proud week</a:t>
            </a: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638882" y="4043363"/>
            <a:ext cx="3420533" cy="1055536"/>
          </a:xfrm>
        </p:spPr>
        <p:txBody>
          <a:bodyPr lIns="91440" tIns="45720" rIns="91440" bIns="45720" anchor="t">
            <a:normAutofit/>
          </a:bodyPr>
          <a:lstStyle/>
          <a:p>
            <a:pPr algn="l">
              <a:lnSpc>
                <a:spcPct val="110000"/>
              </a:lnSpc>
            </a:pPr>
            <a:r>
              <a:rPr lang="en-US" sz="2800" b="1">
                <a:solidFill>
                  <a:srgbClr val="DB3A73"/>
                </a:solidFill>
                <a:latin typeface="Arial"/>
                <a:cs typeface="Arial"/>
              </a:rPr>
              <a:t>April 15 – 19, 2024</a:t>
            </a:r>
            <a:endParaRPr lang="en-US" sz="2800">
              <a:latin typeface="Arial"/>
              <a:ea typeface="Calibri" panose="020F0502020204030204"/>
              <a:cs typeface="Arial"/>
            </a:endParaRPr>
          </a:p>
        </p:txBody>
      </p:sp>
      <p:pic>
        <p:nvPicPr>
          <p:cNvPr id="1030" name="Picture 6">
            <a:extLst>
              <a:ext uri="{FF2B5EF4-FFF2-40B4-BE49-F238E27FC236}">
                <a16:creationId xmlns:a16="http://schemas.microsoft.com/office/drawing/2014/main" id="{AF9116D8-9880-796B-57C3-DE6AC2078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931" y="667512"/>
            <a:ext cx="3227724" cy="32277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EBA383E-5738-B273-9CEA-D9ECBA9FC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653" y="4043363"/>
            <a:ext cx="2025514" cy="20255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7E8C9E-53FF-B927-37BC-39E180D1AFEF}"/>
              </a:ext>
            </a:extLst>
          </p:cNvPr>
          <p:cNvPicPr>
            <a:picLocks noChangeAspect="1"/>
          </p:cNvPicPr>
          <p:nvPr/>
        </p:nvPicPr>
        <p:blipFill>
          <a:blip r:embed="rId5"/>
          <a:stretch>
            <a:fillRect/>
          </a:stretch>
        </p:blipFill>
        <p:spPr>
          <a:xfrm>
            <a:off x="4398037" y="708442"/>
            <a:ext cx="3482537" cy="5482046"/>
          </a:xfrm>
          <a:prstGeom prst="rect">
            <a:avLst/>
          </a:prstGeom>
        </p:spPr>
      </p:pic>
      <p:pic>
        <p:nvPicPr>
          <p:cNvPr id="8" name="Picture 7">
            <a:extLst>
              <a:ext uri="{FF2B5EF4-FFF2-40B4-BE49-F238E27FC236}">
                <a16:creationId xmlns:a16="http://schemas.microsoft.com/office/drawing/2014/main" id="{4E3F55A4-A319-E229-D8AA-52F6B35F6038}"/>
              </a:ext>
            </a:extLst>
          </p:cNvPr>
          <p:cNvPicPr>
            <a:picLocks noChangeAspect="1"/>
          </p:cNvPicPr>
          <p:nvPr/>
        </p:nvPicPr>
        <p:blipFill>
          <a:blip r:embed="rId6"/>
          <a:stretch>
            <a:fillRect/>
          </a:stretch>
        </p:blipFill>
        <p:spPr>
          <a:xfrm>
            <a:off x="10197324" y="3949981"/>
            <a:ext cx="1355794" cy="2240507"/>
          </a:xfrm>
          <a:prstGeom prst="rect">
            <a:avLst/>
          </a:prstGeom>
        </p:spPr>
      </p:pic>
    </p:spTree>
    <p:extLst>
      <p:ext uri="{BB962C8B-B14F-4D97-AF65-F5344CB8AC3E}">
        <p14:creationId xmlns:p14="http://schemas.microsoft.com/office/powerpoint/2010/main" val="3902330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D5298D-FBB0-4606-BFBA-1563B519DF0B}"/>
              </a:ext>
            </a:extLst>
          </p:cNvPr>
          <p:cNvPicPr>
            <a:picLocks noChangeAspect="1"/>
          </p:cNvPicPr>
          <p:nvPr/>
        </p:nvPicPr>
        <p:blipFill rotWithShape="1">
          <a:blip r:embed="rId3"/>
          <a:srcRect l="13634" r="-3" b="-3"/>
          <a:stretch/>
        </p:blipFill>
        <p:spPr>
          <a:xfrm>
            <a:off x="3582701"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5" name="Picture 14">
            <a:extLst>
              <a:ext uri="{FF2B5EF4-FFF2-40B4-BE49-F238E27FC236}">
                <a16:creationId xmlns:a16="http://schemas.microsoft.com/office/drawing/2014/main" id="{0CA39AB0-99EB-45CB-92DF-1F2B28B273A6}"/>
              </a:ext>
            </a:extLst>
          </p:cNvPr>
          <p:cNvPicPr>
            <a:picLocks noChangeAspect="1"/>
          </p:cNvPicPr>
          <p:nvPr/>
        </p:nvPicPr>
        <p:blipFill rotWithShape="1">
          <a:blip r:embed="rId4"/>
          <a:srcRect t="6417" r="3" b="12069"/>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13" name="Picture 12">
            <a:extLst>
              <a:ext uri="{FF2B5EF4-FFF2-40B4-BE49-F238E27FC236}">
                <a16:creationId xmlns:a16="http://schemas.microsoft.com/office/drawing/2014/main" id="{1B040CE9-7C60-4BBD-82A8-E4CC256AD44D}"/>
              </a:ext>
            </a:extLst>
          </p:cNvPr>
          <p:cNvPicPr>
            <a:picLocks noChangeAspect="1"/>
          </p:cNvPicPr>
          <p:nvPr/>
        </p:nvPicPr>
        <p:blipFill rotWithShape="1">
          <a:blip r:embed="rId5"/>
          <a:srcRect t="7611" r="2" b="2"/>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438912" y="1362456"/>
            <a:ext cx="3429000" cy="2898648"/>
          </a:xfrm>
        </p:spPr>
        <p:txBody>
          <a:bodyPr>
            <a:normAutofit fontScale="90000"/>
          </a:bodyPr>
          <a:lstStyle/>
          <a:p>
            <a:pPr algn="l">
              <a:spcBef>
                <a:spcPts val="0"/>
              </a:spcBef>
            </a:pPr>
            <a:r>
              <a:rPr lang="en-US">
                <a:solidFill>
                  <a:schemeClr val="accent2">
                    <a:lumMod val="50000"/>
                  </a:schemeClr>
                </a:solidFill>
              </a:rPr>
              <a:t>Student Instagram takeovers</a:t>
            </a:r>
            <a:endParaRPr lang="en-US">
              <a:cs typeface="Arial" panose="020B0604020202020204" pitchFamily="34" charset="0"/>
            </a:endParaRP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438912" y="4773168"/>
            <a:ext cx="3429000" cy="1335024"/>
          </a:xfrm>
        </p:spPr>
        <p:txBody>
          <a:bodyPr>
            <a:normAutofit/>
          </a:bodyPr>
          <a:lstStyle/>
          <a:p>
            <a:pPr marL="0" indent="0" algn="l">
              <a:buNone/>
            </a:pPr>
            <a:r>
              <a:rPr lang="en-US" sz="2100" b="1">
                <a:latin typeface="Arial" panose="020B0604020202020204" pitchFamily="34" charset="0"/>
                <a:cs typeface="Arial" panose="020B0604020202020204" pitchFamily="34" charset="0"/>
              </a:rPr>
              <a:t>@yourADHA</a:t>
            </a:r>
          </a:p>
          <a:p>
            <a:pPr algn="l"/>
            <a:endParaRPr lang="en-US" sz="2100"/>
          </a:p>
        </p:txBody>
      </p:sp>
      <p:pic>
        <p:nvPicPr>
          <p:cNvPr id="14" name="Picture 13">
            <a:extLst>
              <a:ext uri="{FF2B5EF4-FFF2-40B4-BE49-F238E27FC236}">
                <a16:creationId xmlns:a16="http://schemas.microsoft.com/office/drawing/2014/main" id="{222A12DF-C8B5-4713-8770-4FBF78F8CC0E}"/>
              </a:ext>
            </a:extLst>
          </p:cNvPr>
          <p:cNvPicPr>
            <a:picLocks noChangeAspect="1"/>
          </p:cNvPicPr>
          <p:nvPr/>
        </p:nvPicPr>
        <p:blipFill rotWithShape="1">
          <a:blip r:embed="rId6"/>
          <a:srcRect t="16221" b="4534"/>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535777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804672" y="2247614"/>
            <a:ext cx="4253411" cy="2580417"/>
          </a:xfrm>
        </p:spPr>
        <p:txBody>
          <a:bodyPr lIns="91440" tIns="45720" rIns="91440" bIns="45720" anchor="t">
            <a:normAutofit lnSpcReduction="10000"/>
          </a:bodyPr>
          <a:lstStyle/>
          <a:p>
            <a:pPr marL="342900" indent="-342900" defTabSz="457200">
              <a:spcAft>
                <a:spcPts val="600"/>
              </a:spcAft>
              <a:buClr>
                <a:srgbClr val="3E2C70"/>
              </a:buClr>
              <a:buFont typeface="Arial" panose="020B0604020202020204" pitchFamily="34" charset="0"/>
              <a:buChar char="•"/>
            </a:pPr>
            <a:r>
              <a:rPr lang="en-US" sz="1800"/>
              <a:t>Be part of a dental hygiene program</a:t>
            </a:r>
          </a:p>
          <a:p>
            <a:pPr marL="342900" indent="-342900" defTabSz="457200">
              <a:spcAft>
                <a:spcPts val="600"/>
              </a:spcAft>
              <a:buClr>
                <a:srgbClr val="3E2C70"/>
              </a:buClr>
              <a:buFont typeface="Arial" panose="020B0604020202020204" pitchFamily="34" charset="0"/>
              <a:buChar char="•"/>
            </a:pPr>
            <a:r>
              <a:rPr lang="en-US" sz="1800"/>
              <a:t>Have a student leader who is a member of ADHA</a:t>
            </a:r>
          </a:p>
          <a:p>
            <a:pPr marL="342900" indent="-342900" defTabSz="457200">
              <a:spcAft>
                <a:spcPts val="600"/>
              </a:spcAft>
              <a:buClr>
                <a:srgbClr val="3E2C70"/>
              </a:buClr>
              <a:buFont typeface="Arial" panose="020B0604020202020204" pitchFamily="34" charset="0"/>
              <a:buChar char="•"/>
            </a:pPr>
            <a:r>
              <a:rPr lang="en-US" sz="1800"/>
              <a:t>Have a faculty member student advisor</a:t>
            </a:r>
          </a:p>
          <a:p>
            <a:pPr marL="342900" indent="-342900" defTabSz="457200">
              <a:spcAft>
                <a:spcPts val="600"/>
              </a:spcAft>
              <a:buClr>
                <a:srgbClr val="3E2C70"/>
              </a:buClr>
              <a:buFont typeface="Arial" panose="020B0604020202020204" pitchFamily="34" charset="0"/>
              <a:buChar char="•"/>
            </a:pPr>
            <a:r>
              <a:rPr lang="en-US" sz="1800"/>
              <a:t>Maintain at least 10 active ADHA student members at all times</a:t>
            </a:r>
          </a:p>
        </p:txBody>
      </p:sp>
      <p:sp>
        <p:nvSpPr>
          <p:cNvPr id="6" name="TextBox 5">
            <a:extLst>
              <a:ext uri="{FF2B5EF4-FFF2-40B4-BE49-F238E27FC236}">
                <a16:creationId xmlns:a16="http://schemas.microsoft.com/office/drawing/2014/main" id="{D668E999-4E2E-402D-9F09-FC81007B329D}"/>
              </a:ext>
            </a:extLst>
          </p:cNvPr>
          <p:cNvSpPr txBox="1"/>
          <p:nvPr/>
        </p:nvSpPr>
        <p:spPr>
          <a:xfrm>
            <a:off x="6035316"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BENEFITS</a:t>
            </a:r>
          </a:p>
        </p:txBody>
      </p:sp>
      <p:sp>
        <p:nvSpPr>
          <p:cNvPr id="7" name="TextBox 6">
            <a:extLst>
              <a:ext uri="{FF2B5EF4-FFF2-40B4-BE49-F238E27FC236}">
                <a16:creationId xmlns:a16="http://schemas.microsoft.com/office/drawing/2014/main" id="{57A45853-9C0E-48CB-98A3-650110F39466}"/>
              </a:ext>
            </a:extLst>
          </p:cNvPr>
          <p:cNvSpPr txBox="1"/>
          <p:nvPr/>
        </p:nvSpPr>
        <p:spPr>
          <a:xfrm>
            <a:off x="6047508" y="2245363"/>
            <a:ext cx="5647362" cy="3247043"/>
          </a:xfrm>
          <a:prstGeom prst="rect">
            <a:avLst/>
          </a:prstGeom>
          <a:noFill/>
        </p:spPr>
        <p:txBody>
          <a:bodyPr wrap="square" rtlCol="0">
            <a:spAutoFit/>
          </a:bodyPr>
          <a:lstStyle/>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Chapter featured on ADHA website </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Networking and collaboration with other chapters across the country</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Opportunities to be featured on ADHA social media channels</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Extra perks during Student Proud Week</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Chance to win $$ for your chapter by entering the fall video competition or applying for the Outstanding ADHA Student Chapter Awards</a:t>
            </a:r>
            <a:r>
              <a:rPr lang="en-US" sz="1800"/>
              <a:t>!</a:t>
            </a:r>
            <a:endParaRPr lang="en-US" sz="1800">
              <a:latin typeface="Arial" panose="020B0604020202020204" pitchFamily="34" charset="0"/>
            </a:endParaRPr>
          </a:p>
          <a:p>
            <a:pPr marL="342900" indent="-342900">
              <a:spcAft>
                <a:spcPts val="600"/>
              </a:spcAft>
              <a:buFont typeface="Arial" panose="020B0604020202020204" pitchFamily="34" charset="0"/>
              <a:buChar char="•"/>
            </a:pPr>
            <a:endParaRPr lang="en-US" sz="1800">
              <a:latin typeface="Arial" panose="020B0604020202020204" pitchFamily="34" charset="0"/>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804672" y="714792"/>
            <a:ext cx="9432925" cy="616157"/>
          </a:xfrm>
        </p:spPr>
        <p:txBody>
          <a:bodyPr/>
          <a:lstStyle/>
          <a:p>
            <a:r>
              <a:rPr lang="en-US">
                <a:solidFill>
                  <a:srgbClr val="3E2C70"/>
                </a:solidFill>
              </a:rPr>
              <a:t>Student Chapter Registration</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92480"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REQUIREMENTS</a:t>
            </a:r>
          </a:p>
        </p:txBody>
      </p:sp>
      <p:sp>
        <p:nvSpPr>
          <p:cNvPr id="14" name="TextBox 13">
            <a:extLst>
              <a:ext uri="{FF2B5EF4-FFF2-40B4-BE49-F238E27FC236}">
                <a16:creationId xmlns:a16="http://schemas.microsoft.com/office/drawing/2014/main" id="{829E4651-21EE-4F62-B938-69CF04CCE90B}"/>
              </a:ext>
            </a:extLst>
          </p:cNvPr>
          <p:cNvSpPr txBox="1"/>
          <p:nvPr/>
        </p:nvSpPr>
        <p:spPr>
          <a:xfrm>
            <a:off x="871922" y="4970371"/>
            <a:ext cx="4680874" cy="830997"/>
          </a:xfrm>
          <a:prstGeom prst="rect">
            <a:avLst/>
          </a:prstGeom>
          <a:noFill/>
        </p:spPr>
        <p:txBody>
          <a:bodyPr wrap="square" lIns="91440" tIns="45720" rIns="91440" bIns="45720" rtlCol="0" anchor="t">
            <a:spAutoFit/>
          </a:bodyPr>
          <a:lstStyle/>
          <a:p>
            <a:pPr algn="ctr"/>
            <a:r>
              <a:rPr lang="en-US" sz="2400" b="1">
                <a:solidFill>
                  <a:srgbClr val="5B296D"/>
                </a:solidFill>
                <a:latin typeface="Arial"/>
                <a:cs typeface="Arial"/>
              </a:rPr>
              <a:t>Registration is open annually </a:t>
            </a:r>
            <a:endParaRPr lang="en-US" sz="2400" b="1">
              <a:solidFill>
                <a:srgbClr val="5B296D"/>
              </a:solidFill>
              <a:latin typeface="Arial" panose="020B0604020202020204" pitchFamily="34" charset="0"/>
              <a:cs typeface="Arial" panose="020B0604020202020204" pitchFamily="34" charset="0"/>
            </a:endParaRPr>
          </a:p>
          <a:p>
            <a:pPr algn="ctr"/>
            <a:r>
              <a:rPr lang="en-US" sz="2400" b="1">
                <a:solidFill>
                  <a:srgbClr val="5B296D"/>
                </a:solidFill>
                <a:latin typeface="Arial"/>
                <a:cs typeface="Arial"/>
              </a:rPr>
              <a:t>August 1 – October 1</a:t>
            </a:r>
          </a:p>
        </p:txBody>
      </p:sp>
    </p:spTree>
    <p:extLst>
      <p:ext uri="{BB962C8B-B14F-4D97-AF65-F5344CB8AC3E}">
        <p14:creationId xmlns:p14="http://schemas.microsoft.com/office/powerpoint/2010/main" val="3188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6EF178-8F09-4910-710B-093D0962B19F}"/>
              </a:ext>
            </a:extLst>
          </p:cNvPr>
          <p:cNvSpPr>
            <a:spLocks noGrp="1"/>
          </p:cNvSpPr>
          <p:nvPr>
            <p:ph type="body" sz="quarter" idx="13"/>
          </p:nvPr>
        </p:nvSpPr>
        <p:spPr>
          <a:xfrm>
            <a:off x="1028378" y="2401590"/>
            <a:ext cx="10135244" cy="2031325"/>
          </a:xfrm>
        </p:spPr>
        <p:txBody>
          <a:bodyPr/>
          <a:lstStyle/>
          <a:p>
            <a:pPr algn="ctr">
              <a:lnSpc>
                <a:spcPct val="100000"/>
              </a:lnSpc>
            </a:pPr>
            <a:r>
              <a:rPr lang="en-US" sz="6600"/>
              <a:t>We’ve got you covered </a:t>
            </a:r>
            <a:r>
              <a:rPr lang="en-US" sz="6600" u="sng"/>
              <a:t>after</a:t>
            </a:r>
            <a:r>
              <a:rPr lang="en-US" sz="6600"/>
              <a:t> graduation too!</a:t>
            </a:r>
          </a:p>
        </p:txBody>
      </p:sp>
    </p:spTree>
    <p:extLst>
      <p:ext uri="{BB962C8B-B14F-4D97-AF65-F5344CB8AC3E}">
        <p14:creationId xmlns:p14="http://schemas.microsoft.com/office/powerpoint/2010/main" val="624048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8"/>
            <a:ext cx="4253411" cy="3116044"/>
          </a:xfrm>
        </p:spPr>
        <p:txBody>
          <a:bodyPr lIns="91440" tIns="45720" rIns="91440" bIns="45720" anchor="t">
            <a:normAutofit/>
          </a:bodyPr>
          <a:lstStyle/>
          <a:p>
            <a:pPr marL="285750" indent="-285750">
              <a:buClr>
                <a:srgbClr val="3E2C70"/>
              </a:buClr>
              <a:buFont typeface="Arial" panose="020B0604020202020204" pitchFamily="34" charset="0"/>
              <a:buChar char="•"/>
            </a:pPr>
            <a:r>
              <a:rPr lang="en-US" sz="2000">
                <a:latin typeface="+mn-lt"/>
                <a:cs typeface="+mn-cs"/>
              </a:rPr>
              <a:t>After you graduate, ADHA automatically gifts you with a </a:t>
            </a:r>
            <a:r>
              <a:rPr lang="en-US" sz="2000" b="1">
                <a:latin typeface="+mn-lt"/>
                <a:cs typeface="+mn-cs"/>
              </a:rPr>
              <a:t>FREE trial professional membership*</a:t>
            </a:r>
            <a:r>
              <a:rPr lang="en-US" sz="2000">
                <a:latin typeface="+mn-lt"/>
                <a:cs typeface="+mn-cs"/>
              </a:rPr>
              <a:t>. </a:t>
            </a:r>
          </a:p>
          <a:p>
            <a:pPr marL="285750" indent="-285750">
              <a:buClr>
                <a:srgbClr val="3E2C70"/>
              </a:buClr>
              <a:buFont typeface="Arial" panose="020B0604020202020204" pitchFamily="34" charset="0"/>
              <a:buChar char="•"/>
            </a:pPr>
            <a:r>
              <a:rPr lang="en-US" sz="2000">
                <a:latin typeface="+mn-lt"/>
                <a:cs typeface="+mn-cs"/>
              </a:rPr>
              <a:t>Just be sure to keep your graduation date current on your member profile and update your email and address upon graduation!</a:t>
            </a:r>
            <a:endParaRPr lang="en-US" sz="2000">
              <a:latin typeface="+mn-lt"/>
              <a:cs typeface="Arial"/>
            </a:endParaRPr>
          </a:p>
        </p:txBody>
      </p:sp>
      <p:sp>
        <p:nvSpPr>
          <p:cNvPr id="6" name="TextBox 5">
            <a:extLst>
              <a:ext uri="{FF2B5EF4-FFF2-40B4-BE49-F238E27FC236}">
                <a16:creationId xmlns:a16="http://schemas.microsoft.com/office/drawing/2014/main" id="{D668E999-4E2E-402D-9F09-FC81007B329D}"/>
              </a:ext>
            </a:extLst>
          </p:cNvPr>
          <p:cNvSpPr txBox="1"/>
          <p:nvPr/>
        </p:nvSpPr>
        <p:spPr>
          <a:xfrm>
            <a:off x="6005452" y="1646554"/>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Hu-</a:t>
            </a:r>
            <a:r>
              <a:rPr kumimoji="0" lang="en-US" sz="2400" b="1" i="0" u="none" strike="noStrike" kern="1200" cap="none" spc="0" normalizeH="0" baseline="0" noProof="0" err="1">
                <a:ln>
                  <a:noFill/>
                </a:ln>
                <a:solidFill>
                  <a:srgbClr val="ED7D31"/>
                </a:solidFill>
                <a:effectLst/>
                <a:uLnTx/>
                <a:uFillTx/>
                <a:latin typeface="Arial" panose="020B0604020202020204" pitchFamily="34" charset="0"/>
                <a:ea typeface="+mn-ea"/>
                <a:cs typeface="Arial" panose="020B0604020202020204" pitchFamily="34" charset="0"/>
              </a:rPr>
              <a:t>Friedy</a:t>
            </a:r>
            <a:r>
              <a:rPr kumimoji="0" lang="en-US"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 Gift</a:t>
            </a: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2215991"/>
          </a:xfrm>
          <a:prstGeom prst="rect">
            <a:avLst/>
          </a:prstGeom>
          <a:noFill/>
        </p:spPr>
        <p:txBody>
          <a:bodyPr wrap="square" lIns="91440" tIns="45720" rIns="91440" bIns="45720" rtlCol="0" anchor="t">
            <a:spAutoFit/>
          </a:bodyPr>
          <a:lstStyle/>
          <a:p>
            <a:pPr marL="285750" indent="-285750">
              <a:buClr>
                <a:srgbClr val="3E2C70"/>
              </a:buClr>
              <a:buFont typeface="Arial" panose="020B0604020202020204" pitchFamily="34" charset="0"/>
              <a:buChar char="•"/>
            </a:pPr>
            <a:r>
              <a:rPr lang="en-US" sz="2000"/>
              <a:t>Sign up with your correct mailing address and receive a free gift* from Hu-</a:t>
            </a:r>
            <a:r>
              <a:rPr lang="en-US" sz="2000" err="1"/>
              <a:t>Friedy</a:t>
            </a:r>
            <a:r>
              <a:rPr lang="en-US" sz="2000"/>
              <a:t>. 2023 grads are receiving a custom mirror handle!</a:t>
            </a:r>
          </a:p>
          <a:p>
            <a:pPr marL="285750" indent="-285750">
              <a:buClr>
                <a:srgbClr val="3E2C70"/>
              </a:buClr>
              <a:buFont typeface="Arial" panose="020B0604020202020204" pitchFamily="34" charset="0"/>
              <a:buChar char="•"/>
            </a:pPr>
            <a:endParaRPr lang="en-US" sz="2000"/>
          </a:p>
          <a:p>
            <a:pPr marL="285750" indent="-285750">
              <a:buClr>
                <a:srgbClr val="3E2C70"/>
              </a:buClr>
              <a:buFont typeface="Arial" panose="020B0604020202020204" pitchFamily="34" charset="0"/>
              <a:buChar char="•"/>
            </a:pPr>
            <a:r>
              <a:rPr lang="en-US" sz="2000"/>
              <a:t>Keep an eye on your email for alerts when to sign up!</a:t>
            </a:r>
            <a:endParaRPr lang="en-US" sz="2000">
              <a:ea typeface="Verdana"/>
            </a:endParaRPr>
          </a:p>
          <a:p>
            <a:pPr marL="342900" marR="0" lvl="0" indent="-342900" algn="l" defTabSz="914400" rtl="0" eaLnBrk="1" fontAlgn="auto" latinLnBrk="0" hangingPunct="1">
              <a:lnSpc>
                <a:spcPct val="100000"/>
              </a:lnSpc>
              <a:spcBef>
                <a:spcPts val="0"/>
              </a:spcBef>
              <a:spcAft>
                <a:spcPts val="600"/>
              </a:spcAft>
              <a:buClr>
                <a:srgbClr val="3E2C70"/>
              </a:buClr>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616157"/>
          </a:xfrm>
        </p:spPr>
        <p:txBody>
          <a:bodyPr/>
          <a:lstStyle/>
          <a:p>
            <a:r>
              <a:rPr lang="en-US">
                <a:solidFill>
                  <a:srgbClr val="3E2C70"/>
                </a:solidFill>
              </a:rPr>
              <a:t>Graduation Gifts for Student Members</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68096" y="1596348"/>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6 months free membership!</a:t>
            </a:r>
          </a:p>
        </p:txBody>
      </p:sp>
      <p:pic>
        <p:nvPicPr>
          <p:cNvPr id="3" name="Picture 2" descr="A close-up of a knife&#10;&#10;Description automatically generated with low confidence">
            <a:extLst>
              <a:ext uri="{FF2B5EF4-FFF2-40B4-BE49-F238E27FC236}">
                <a16:creationId xmlns:a16="http://schemas.microsoft.com/office/drawing/2014/main" id="{1BBE6276-AFC0-0C13-1763-D0D8B0D0C0BD}"/>
              </a:ext>
            </a:extLst>
          </p:cNvPr>
          <p:cNvPicPr>
            <a:picLocks noChangeAspect="1"/>
          </p:cNvPicPr>
          <p:nvPr/>
        </p:nvPicPr>
        <p:blipFill>
          <a:blip r:embed="rId2"/>
          <a:stretch>
            <a:fillRect/>
          </a:stretch>
        </p:blipFill>
        <p:spPr>
          <a:xfrm>
            <a:off x="5207001" y="4383395"/>
            <a:ext cx="6513576" cy="1310640"/>
          </a:xfrm>
          <a:prstGeom prst="rect">
            <a:avLst/>
          </a:prstGeom>
        </p:spPr>
      </p:pic>
      <p:sp>
        <p:nvSpPr>
          <p:cNvPr id="8" name="TextBox 7">
            <a:extLst>
              <a:ext uri="{FF2B5EF4-FFF2-40B4-BE49-F238E27FC236}">
                <a16:creationId xmlns:a16="http://schemas.microsoft.com/office/drawing/2014/main" id="{9651D4DD-5CA3-9B4C-8D00-A9DE48607B45}"/>
              </a:ext>
            </a:extLst>
          </p:cNvPr>
          <p:cNvSpPr txBox="1"/>
          <p:nvPr/>
        </p:nvSpPr>
        <p:spPr>
          <a:xfrm>
            <a:off x="6096000" y="6199887"/>
            <a:ext cx="3265935" cy="461665"/>
          </a:xfrm>
          <a:prstGeom prst="rect">
            <a:avLst/>
          </a:prstGeom>
          <a:noFill/>
        </p:spPr>
        <p:txBody>
          <a:bodyPr wrap="square" lIns="91440" tIns="45720" rIns="91440" bIns="45720" anchor="t">
            <a:spAutoFit/>
          </a:bodyPr>
          <a:lstStyle/>
          <a:p>
            <a:r>
              <a:rPr lang="en-US" sz="1200"/>
              <a:t>*Must be an ADHA student member upon graduation to receive these gifts.</a:t>
            </a:r>
          </a:p>
        </p:txBody>
      </p:sp>
    </p:spTree>
    <p:extLst>
      <p:ext uri="{BB962C8B-B14F-4D97-AF65-F5344CB8AC3E}">
        <p14:creationId xmlns:p14="http://schemas.microsoft.com/office/powerpoint/2010/main" val="136608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8491A-2F14-5B46-9CCE-F025BD813D17}"/>
              </a:ext>
            </a:extLst>
          </p:cNvPr>
          <p:cNvSpPr txBox="1"/>
          <p:nvPr/>
        </p:nvSpPr>
        <p:spPr>
          <a:xfrm>
            <a:off x="582388" y="620558"/>
            <a:ext cx="7892070" cy="707886"/>
          </a:xfrm>
          <a:prstGeom prst="rect">
            <a:avLst/>
          </a:prstGeom>
          <a:noFill/>
        </p:spPr>
        <p:txBody>
          <a:bodyPr wrap="square" rtlCol="0">
            <a:spAutoFit/>
          </a:bodyPr>
          <a:lstStyle/>
          <a:p>
            <a:r>
              <a:rPr lang="en-US" sz="4000" b="1">
                <a:solidFill>
                  <a:srgbClr val="3E2C70"/>
                </a:solidFill>
                <a:latin typeface="Arial" panose="020B0604020202020204" pitchFamily="34" charset="0"/>
                <a:cs typeface="Arial" panose="020B0604020202020204" pitchFamily="34" charset="0"/>
              </a:rPr>
              <a:t>New</a:t>
            </a:r>
            <a:r>
              <a:rPr lang="en-US" sz="3600" b="1">
                <a:solidFill>
                  <a:srgbClr val="3E2C70"/>
                </a:solidFill>
                <a:latin typeface="Arial" panose="020B0604020202020204" pitchFamily="34" charset="0"/>
              </a:rPr>
              <a:t> </a:t>
            </a:r>
            <a:r>
              <a:rPr lang="en-US" sz="4000" b="1">
                <a:solidFill>
                  <a:srgbClr val="3E2C70"/>
                </a:solidFill>
                <a:latin typeface="Arial" panose="020B0604020202020204" pitchFamily="34" charset="0"/>
                <a:cs typeface="Arial" panose="020B0604020202020204" pitchFamily="34" charset="0"/>
              </a:rPr>
              <a:t>Professional</a:t>
            </a:r>
            <a:r>
              <a:rPr lang="en-US" sz="3600" b="1">
                <a:solidFill>
                  <a:srgbClr val="3E2C70"/>
                </a:solidFill>
                <a:latin typeface="Arial" panose="020B0604020202020204" pitchFamily="34" charset="0"/>
              </a:rPr>
              <a:t> </a:t>
            </a:r>
            <a:r>
              <a:rPr lang="en-US" sz="4000" b="1">
                <a:solidFill>
                  <a:srgbClr val="3E2C70"/>
                </a:solidFill>
                <a:latin typeface="Arial" panose="020B0604020202020204" pitchFamily="34" charset="0"/>
                <a:cs typeface="Arial" panose="020B0604020202020204" pitchFamily="34" charset="0"/>
              </a:rPr>
              <a:t>Resources</a:t>
            </a:r>
          </a:p>
        </p:txBody>
      </p:sp>
      <p:sp>
        <p:nvSpPr>
          <p:cNvPr id="8" name="Text Placeholder 1">
            <a:extLst>
              <a:ext uri="{FF2B5EF4-FFF2-40B4-BE49-F238E27FC236}">
                <a16:creationId xmlns:a16="http://schemas.microsoft.com/office/drawing/2014/main" id="{DDB35ED2-E242-4B9B-806D-5FD58668F826}"/>
              </a:ext>
            </a:extLst>
          </p:cNvPr>
          <p:cNvSpPr txBox="1">
            <a:spLocks/>
          </p:cNvSpPr>
          <p:nvPr/>
        </p:nvSpPr>
        <p:spPr>
          <a:xfrm>
            <a:off x="538019" y="1507737"/>
            <a:ext cx="2851357" cy="53911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3E2C70"/>
                </a:solidFill>
                <a:latin typeface="Arial" panose="020B0604020202020204" pitchFamily="34" charset="0"/>
                <a:cs typeface="Arial" panose="020B0604020202020204" pitchFamily="34" charset="0"/>
              </a:rPr>
              <a:t>Mentor Match</a:t>
            </a:r>
          </a:p>
        </p:txBody>
      </p:sp>
      <p:sp>
        <p:nvSpPr>
          <p:cNvPr id="9" name="Text Placeholder 2">
            <a:extLst>
              <a:ext uri="{FF2B5EF4-FFF2-40B4-BE49-F238E27FC236}">
                <a16:creationId xmlns:a16="http://schemas.microsoft.com/office/drawing/2014/main" id="{246A9D6B-DF40-43A7-B69A-FC12214B1417}"/>
              </a:ext>
            </a:extLst>
          </p:cNvPr>
          <p:cNvSpPr txBox="1">
            <a:spLocks/>
          </p:cNvSpPr>
          <p:nvPr/>
        </p:nvSpPr>
        <p:spPr>
          <a:xfrm>
            <a:off x="8157403" y="1503664"/>
            <a:ext cx="3496578" cy="539119"/>
          </a:xfrm>
          <a:prstGeom prst="rect">
            <a:avLst/>
          </a:prstGeom>
        </p:spPr>
        <p:txBody>
          <a:bodyPr vert="horz" lIns="91440" tIns="45720" rIns="91440" bIns="45720" rtlCol="0" anchor="ctr"/>
          <a:lstStyle>
            <a:defPPr>
              <a:defRPr lang="en-US"/>
            </a:defPPr>
            <a:lvl1pPr algn="ctr" defTabSz="914400">
              <a:defRPr sz="2400" b="1">
                <a:solidFill>
                  <a:srgbClr val="3E2C70"/>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a:t>Job Board</a:t>
            </a:r>
          </a:p>
        </p:txBody>
      </p:sp>
      <p:sp>
        <p:nvSpPr>
          <p:cNvPr id="10" name="Text Placeholder 3">
            <a:extLst>
              <a:ext uri="{FF2B5EF4-FFF2-40B4-BE49-F238E27FC236}">
                <a16:creationId xmlns:a16="http://schemas.microsoft.com/office/drawing/2014/main" id="{07A7314E-AFF1-4253-86EC-931B5761F162}"/>
              </a:ext>
            </a:extLst>
          </p:cNvPr>
          <p:cNvSpPr txBox="1">
            <a:spLocks/>
          </p:cNvSpPr>
          <p:nvPr/>
        </p:nvSpPr>
        <p:spPr>
          <a:xfrm>
            <a:off x="4250206" y="1507737"/>
            <a:ext cx="3496578" cy="539119"/>
          </a:xfrm>
          <a:prstGeom prst="rect">
            <a:avLst/>
          </a:prstGeom>
        </p:spPr>
        <p:txBody>
          <a:bodyPr vert="horz" lIns="91440" tIns="45720" rIns="91440" bIns="45720" rtlCol="0" anchor="ctr"/>
          <a:lstStyle>
            <a:defPPr>
              <a:defRPr lang="en-US"/>
            </a:defPPr>
            <a:lvl1pPr algn="ctr" defTabSz="914400">
              <a:defRPr sz="2400" b="1">
                <a:solidFill>
                  <a:srgbClr val="3E2C70"/>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r>
              <a:rPr lang="en-US"/>
              <a:t>Career Tips</a:t>
            </a:r>
          </a:p>
        </p:txBody>
      </p:sp>
      <p:pic>
        <p:nvPicPr>
          <p:cNvPr id="12" name="Content Placeholder 19">
            <a:extLst>
              <a:ext uri="{FF2B5EF4-FFF2-40B4-BE49-F238E27FC236}">
                <a16:creationId xmlns:a16="http://schemas.microsoft.com/office/drawing/2014/main" id="{FE4A27A8-0384-45AE-9A1C-EE0089169F85}"/>
              </a:ext>
            </a:extLst>
          </p:cNvPr>
          <p:cNvPicPr>
            <a:picLocks noChangeAspect="1"/>
          </p:cNvPicPr>
          <p:nvPr/>
        </p:nvPicPr>
        <p:blipFill rotWithShape="1">
          <a:blip r:embed="rId3"/>
          <a:srcRect l="4382" r="5024"/>
          <a:stretch/>
        </p:blipFill>
        <p:spPr>
          <a:xfrm>
            <a:off x="4243914" y="2046854"/>
            <a:ext cx="3509163" cy="4190588"/>
          </a:xfrm>
          <a:prstGeom prst="rect">
            <a:avLst/>
          </a:prstGeom>
          <a:effectLst>
            <a:outerShdw blurRad="50800" dist="38100" dir="2700000" algn="tl" rotWithShape="0">
              <a:prstClr val="black">
                <a:alpha val="40000"/>
              </a:prstClr>
            </a:outerShdw>
          </a:effectLst>
        </p:spPr>
      </p:pic>
      <p:pic>
        <p:nvPicPr>
          <p:cNvPr id="13" name="Picture 9" descr="Text&#10;&#10;Description automatically generated">
            <a:extLst>
              <a:ext uri="{FF2B5EF4-FFF2-40B4-BE49-F238E27FC236}">
                <a16:creationId xmlns:a16="http://schemas.microsoft.com/office/drawing/2014/main" id="{BDF980B4-35B0-4880-8193-68FD98F468AB}"/>
              </a:ext>
            </a:extLst>
          </p:cNvPr>
          <p:cNvPicPr>
            <a:picLocks noChangeAspect="1"/>
          </p:cNvPicPr>
          <p:nvPr/>
        </p:nvPicPr>
        <p:blipFill>
          <a:blip r:embed="rId4"/>
          <a:stretch>
            <a:fillRect/>
          </a:stretch>
        </p:blipFill>
        <p:spPr>
          <a:xfrm>
            <a:off x="538019" y="2492845"/>
            <a:ext cx="3146359" cy="1981619"/>
          </a:xfrm>
          <a:prstGeom prst="rect">
            <a:avLst/>
          </a:prstGeom>
        </p:spPr>
      </p:pic>
      <p:pic>
        <p:nvPicPr>
          <p:cNvPr id="16" name="Picture 15">
            <a:extLst>
              <a:ext uri="{FF2B5EF4-FFF2-40B4-BE49-F238E27FC236}">
                <a16:creationId xmlns:a16="http://schemas.microsoft.com/office/drawing/2014/main" id="{8FBBD29D-FE7B-C975-C5CA-B053EE97D118}"/>
              </a:ext>
            </a:extLst>
          </p:cNvPr>
          <p:cNvPicPr>
            <a:picLocks noChangeAspect="1"/>
          </p:cNvPicPr>
          <p:nvPr/>
        </p:nvPicPr>
        <p:blipFill>
          <a:blip r:embed="rId5"/>
          <a:stretch>
            <a:fillRect/>
          </a:stretch>
        </p:blipFill>
        <p:spPr>
          <a:xfrm>
            <a:off x="8607614" y="2042783"/>
            <a:ext cx="2806295" cy="43178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7696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8D8B74-5785-6349-98AD-D98F14BA02A4}"/>
              </a:ext>
            </a:extLst>
          </p:cNvPr>
          <p:cNvSpPr>
            <a:spLocks noGrp="1"/>
          </p:cNvSpPr>
          <p:nvPr>
            <p:ph type="body" sz="quarter" idx="13"/>
          </p:nvPr>
        </p:nvSpPr>
        <p:spPr>
          <a:xfrm>
            <a:off x="697991" y="1710709"/>
            <a:ext cx="7254996" cy="3965188"/>
          </a:xfrm>
        </p:spPr>
        <p:txBody>
          <a:bodyPr>
            <a:normAutofit/>
          </a:bodyPr>
          <a:lstStyle/>
          <a:p>
            <a:r>
              <a:rPr lang="en-US"/>
              <a:t>A comprehensive solution that combines high-quality continuing education and CE tracking all in one place. Target the classes you want. Stay current on trending topics.</a:t>
            </a:r>
          </a:p>
          <a:p>
            <a:endParaRPr lang="en-US"/>
          </a:p>
          <a:p>
            <a:r>
              <a:rPr lang="en-US"/>
              <a:t>Plus, with CE Smart Tracker managing your courses, credits, transcripts, and certificates is easy and all in one place. When it comes time for your license renewal, just download your full transcript.</a:t>
            </a:r>
          </a:p>
          <a:p>
            <a:endParaRPr lang="en-US" sz="2000">
              <a:solidFill>
                <a:schemeClr val="accent2">
                  <a:lumMod val="50000"/>
                </a:schemeClr>
              </a:solidFill>
            </a:endParaRPr>
          </a:p>
          <a:p>
            <a:endParaRPr lang="en-US" sz="2000">
              <a:solidFill>
                <a:schemeClr val="accent2">
                  <a:lumMod val="50000"/>
                </a:schemeClr>
              </a:solidFill>
            </a:endParaRPr>
          </a:p>
          <a:p>
            <a:endParaRPr lang="en-US" sz="2000">
              <a:solidFill>
                <a:schemeClr val="accent2">
                  <a:lumMod val="50000"/>
                </a:schemeClr>
              </a:solidFill>
            </a:endParaRPr>
          </a:p>
        </p:txBody>
      </p:sp>
      <p:sp>
        <p:nvSpPr>
          <p:cNvPr id="2" name="Title 1">
            <a:extLst>
              <a:ext uri="{FF2B5EF4-FFF2-40B4-BE49-F238E27FC236}">
                <a16:creationId xmlns:a16="http://schemas.microsoft.com/office/drawing/2014/main" id="{81DCBC0B-BF73-B24E-BB44-106C673D8C02}"/>
              </a:ext>
            </a:extLst>
          </p:cNvPr>
          <p:cNvSpPr>
            <a:spLocks noGrp="1"/>
          </p:cNvSpPr>
          <p:nvPr>
            <p:ph type="title"/>
          </p:nvPr>
        </p:nvSpPr>
        <p:spPr>
          <a:xfrm>
            <a:off x="697991" y="664295"/>
            <a:ext cx="10972800" cy="621792"/>
          </a:xfrm>
        </p:spPr>
        <p:txBody>
          <a:bodyPr/>
          <a:lstStyle/>
          <a:p>
            <a:r>
              <a:rPr lang="en-US"/>
              <a:t>Meet CE Smart by ADHA</a:t>
            </a:r>
          </a:p>
        </p:txBody>
      </p:sp>
      <p:pic>
        <p:nvPicPr>
          <p:cNvPr id="9" name="Picture 8" descr="Logo&#10;&#10;Description automatically generated">
            <a:extLst>
              <a:ext uri="{FF2B5EF4-FFF2-40B4-BE49-F238E27FC236}">
                <a16:creationId xmlns:a16="http://schemas.microsoft.com/office/drawing/2014/main" id="{E305D44B-9997-9CAE-F70A-210041F53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819" y="2279903"/>
            <a:ext cx="2342980" cy="2423947"/>
          </a:xfrm>
          <a:prstGeom prst="rect">
            <a:avLst/>
          </a:prstGeom>
        </p:spPr>
      </p:pic>
    </p:spTree>
    <p:extLst>
      <p:ext uri="{BB962C8B-B14F-4D97-AF65-F5344CB8AC3E}">
        <p14:creationId xmlns:p14="http://schemas.microsoft.com/office/powerpoint/2010/main" val="3079825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76D0-1F58-4C11-B6C6-4B837C2F5E82}"/>
              </a:ext>
            </a:extLst>
          </p:cNvPr>
          <p:cNvSpPr>
            <a:spLocks noGrp="1"/>
          </p:cNvSpPr>
          <p:nvPr>
            <p:ph type="title"/>
          </p:nvPr>
        </p:nvSpPr>
        <p:spPr>
          <a:xfrm>
            <a:off x="526664" y="833200"/>
            <a:ext cx="2907586" cy="4795408"/>
          </a:xfrm>
        </p:spPr>
        <p:txBody>
          <a:bodyPr vert="horz" lIns="91440" tIns="45720" rIns="91440" bIns="45720" rtlCol="0" anchor="ctr">
            <a:normAutofit/>
          </a:bodyPr>
          <a:lstStyle/>
          <a:p>
            <a:pPr algn="l">
              <a:lnSpc>
                <a:spcPct val="90000"/>
              </a:lnSpc>
            </a:pPr>
            <a:r>
              <a:rPr lang="en-US" sz="3200" b="1">
                <a:solidFill>
                  <a:schemeClr val="accent2">
                    <a:lumMod val="50000"/>
                  </a:schemeClr>
                </a:solidFill>
                <a:latin typeface="Arial" panose="020B0604020202020204" pitchFamily="34" charset="0"/>
                <a:cs typeface="Arial" panose="020B0604020202020204" pitchFamily="34" charset="0"/>
              </a:rPr>
              <a:t>We asked:</a:t>
            </a:r>
            <a:r>
              <a:rPr lang="en-US" sz="3600" b="1">
                <a:solidFill>
                  <a:schemeClr val="accent2">
                    <a:lumMod val="50000"/>
                  </a:schemeClr>
                </a:solidFill>
                <a:latin typeface="Arial" panose="020B0604020202020204" pitchFamily="34" charset="0"/>
                <a:cs typeface="Arial" panose="020B0604020202020204" pitchFamily="34" charset="0"/>
              </a:rPr>
              <a:t> </a:t>
            </a:r>
            <a:br>
              <a:rPr lang="en-US" sz="3600" b="1">
                <a:solidFill>
                  <a:schemeClr val="accent2">
                    <a:lumMod val="50000"/>
                  </a:schemeClr>
                </a:solidFill>
                <a:latin typeface="Arial" panose="020B0604020202020204" pitchFamily="34" charset="0"/>
                <a:cs typeface="Arial" panose="020B0604020202020204" pitchFamily="34" charset="0"/>
              </a:rPr>
            </a:br>
            <a:br>
              <a:rPr lang="en-US" sz="3600" b="1">
                <a:solidFill>
                  <a:schemeClr val="accent2">
                    <a:lumMod val="50000"/>
                  </a:schemeClr>
                </a:solidFill>
                <a:latin typeface="Arial" panose="020B0604020202020204" pitchFamily="34" charset="0"/>
                <a:cs typeface="Arial" panose="020B0604020202020204" pitchFamily="34" charset="0"/>
              </a:rPr>
            </a:br>
            <a:r>
              <a:rPr lang="en-US" sz="3200" b="1" i="1">
                <a:solidFill>
                  <a:schemeClr val="accent2">
                    <a:lumMod val="50000"/>
                  </a:schemeClr>
                </a:solidFill>
                <a:latin typeface="Arial" panose="020B0604020202020204" pitchFamily="34" charset="0"/>
                <a:cs typeface="Arial" panose="020B0604020202020204" pitchFamily="34" charset="0"/>
              </a:rPr>
              <a:t>What would you tell your younger self? </a:t>
            </a:r>
            <a:endParaRPr lang="en-US" sz="3600" b="1" i="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15" name="Content Placeholder 5">
            <a:extLst>
              <a:ext uri="{FF2B5EF4-FFF2-40B4-BE49-F238E27FC236}">
                <a16:creationId xmlns:a16="http://schemas.microsoft.com/office/drawing/2014/main" id="{CE35C214-C4AD-4495-A4B3-20AA8C7478A3}"/>
              </a:ext>
            </a:extLst>
          </p:cNvPr>
          <p:cNvGraphicFramePr>
            <a:graphicFrameLocks noGrp="1"/>
          </p:cNvGraphicFramePr>
          <p:nvPr>
            <p:ph sz="quarter" idx="14"/>
            <p:extLst>
              <p:ext uri="{D42A27DB-BD31-4B8C-83A1-F6EECF244321}">
                <p14:modId xmlns:p14="http://schemas.microsoft.com/office/powerpoint/2010/main" val="3406740297"/>
              </p:ext>
            </p:extLst>
          </p:nvPr>
        </p:nvGraphicFramePr>
        <p:xfrm>
          <a:off x="4598399" y="546255"/>
          <a:ext cx="6446320" cy="5765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003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3B457-EA8F-46E3-9FFB-5D78EA2CCE22}"/>
              </a:ext>
            </a:extLst>
          </p:cNvPr>
          <p:cNvSpPr>
            <a:spLocks noGrp="1"/>
          </p:cNvSpPr>
          <p:nvPr>
            <p:ph type="title"/>
          </p:nvPr>
        </p:nvSpPr>
        <p:spPr>
          <a:xfrm>
            <a:off x="636849" y="1853184"/>
            <a:ext cx="4223652" cy="2834640"/>
          </a:xfrm>
        </p:spPr>
        <p:txBody>
          <a:bodyPr vert="horz" lIns="91440" tIns="45720" rIns="91440" bIns="45720" rtlCol="0" anchor="b">
            <a:noAutofit/>
          </a:bodyPr>
          <a:lstStyle/>
          <a:p>
            <a:pPr>
              <a:lnSpc>
                <a:spcPct val="80000"/>
              </a:lnSpc>
            </a:pPr>
            <a:r>
              <a:rPr lang="en-US">
                <a:latin typeface="Arial"/>
                <a:cs typeface="Arial"/>
              </a:rPr>
              <a:t>You’ve got this!</a:t>
            </a:r>
            <a:r>
              <a:rPr lang="en-US" sz="4200">
                <a:latin typeface="Arial"/>
                <a:cs typeface="Arial"/>
              </a:rPr>
              <a:t> </a:t>
            </a:r>
            <a:br>
              <a:rPr lang="en-US" sz="4400"/>
            </a:br>
            <a:br>
              <a:rPr lang="en-US"/>
            </a:br>
            <a:r>
              <a:rPr lang="en-US">
                <a:latin typeface="Arial"/>
                <a:cs typeface="Arial"/>
              </a:rPr>
              <a:t>And we’ve got you.</a:t>
            </a:r>
          </a:p>
        </p:txBody>
      </p:sp>
      <p:pic>
        <p:nvPicPr>
          <p:cNvPr id="5" name="Picture 4" descr="A group of women posing for a photo&#10;&#10;Description automatically generated">
            <a:extLst>
              <a:ext uri="{FF2B5EF4-FFF2-40B4-BE49-F238E27FC236}">
                <a16:creationId xmlns:a16="http://schemas.microsoft.com/office/drawing/2014/main" id="{E6054D68-58C3-7CFC-31D9-D0F96D835AFF}"/>
              </a:ext>
            </a:extLst>
          </p:cNvPr>
          <p:cNvPicPr>
            <a:picLocks noChangeAspect="1"/>
          </p:cNvPicPr>
          <p:nvPr/>
        </p:nvPicPr>
        <p:blipFill rotWithShape="1">
          <a:blip r:embed="rId2">
            <a:extLst>
              <a:ext uri="{28A0092B-C50C-407E-A947-70E740481C1C}">
                <a14:useLocalDpi xmlns:a14="http://schemas.microsoft.com/office/drawing/2010/main" val="0"/>
              </a:ext>
            </a:extLst>
          </a:blip>
          <a:srcRect l="2976" t="8503" r="4084" b="7799"/>
          <a:stretch/>
        </p:blipFill>
        <p:spPr>
          <a:xfrm>
            <a:off x="4986528" y="1743457"/>
            <a:ext cx="6437376" cy="38648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3">
            <a:extLst>
              <a:ext uri="{FF2B5EF4-FFF2-40B4-BE49-F238E27FC236}">
                <a16:creationId xmlns:a16="http://schemas.microsoft.com/office/drawing/2014/main" id="{8305148B-09F5-512D-A28C-895CB9516B95}"/>
              </a:ext>
            </a:extLst>
          </p:cNvPr>
          <p:cNvSpPr txBox="1">
            <a:spLocks/>
          </p:cNvSpPr>
          <p:nvPr/>
        </p:nvSpPr>
        <p:spPr>
          <a:xfrm>
            <a:off x="636849" y="664295"/>
            <a:ext cx="9545460" cy="686528"/>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sz="4800"/>
              <a:t>Welcome to the ADHA family! </a:t>
            </a:r>
          </a:p>
        </p:txBody>
      </p:sp>
    </p:spTree>
    <p:extLst>
      <p:ext uri="{BB962C8B-B14F-4D97-AF65-F5344CB8AC3E}">
        <p14:creationId xmlns:p14="http://schemas.microsoft.com/office/powerpoint/2010/main" val="274174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84F23-60D7-49B6-A3D0-FE0379D270E2}"/>
              </a:ext>
            </a:extLst>
          </p:cNvPr>
          <p:cNvSpPr>
            <a:spLocks noGrp="1"/>
          </p:cNvSpPr>
          <p:nvPr>
            <p:ph type="body" sz="quarter" idx="14"/>
          </p:nvPr>
        </p:nvSpPr>
        <p:spPr>
          <a:xfrm>
            <a:off x="609600" y="1544107"/>
            <a:ext cx="7700681" cy="4249736"/>
          </a:xfrm>
        </p:spPr>
        <p:txBody>
          <a:bodyPr lIns="91440" tIns="45720" rIns="91440" bIns="45720" anchor="t">
            <a:noAutofit/>
          </a:bodyPr>
          <a:lstStyle/>
          <a:p>
            <a:pPr algn="l" rtl="0" fontAlgn="base">
              <a:lnSpc>
                <a:spcPct val="110000"/>
              </a:lnSpc>
              <a:spcBef>
                <a:spcPts val="0"/>
              </a:spcBef>
              <a:spcAft>
                <a:spcPts val="0"/>
              </a:spcAft>
            </a:pPr>
            <a:r>
              <a:rPr lang="en-US" sz="1650" b="1">
                <a:solidFill>
                  <a:srgbClr val="3E2C70"/>
                </a:solidFill>
              </a:rPr>
              <a:t>L</a:t>
            </a:r>
            <a:r>
              <a:rPr lang="en-US" sz="1650" b="1" i="0" u="none" strike="noStrike">
                <a:solidFill>
                  <a:srgbClr val="3E2C70"/>
                </a:solidFill>
                <a:effectLst/>
                <a:latin typeface="Arial" panose="020B0604020202020204" pitchFamily="34" charset="0"/>
              </a:rPr>
              <a:t>eading voice </a:t>
            </a:r>
            <a:r>
              <a:rPr lang="en-US" sz="1650" b="0" i="0" u="none" strike="noStrike">
                <a:solidFill>
                  <a:srgbClr val="3E2C70"/>
                </a:solidFill>
                <a:effectLst/>
                <a:latin typeface="Arial" panose="020B0604020202020204" pitchFamily="34" charset="0"/>
              </a:rPr>
              <a:t>in dental hygiene representing the professional interests of 226,000+ RDHs and dental hygiene students nationwide</a:t>
            </a:r>
            <a:endParaRPr lang="en-US"/>
          </a:p>
          <a:p>
            <a:pPr>
              <a:lnSpc>
                <a:spcPct val="110000"/>
              </a:lnSpc>
            </a:pPr>
            <a:r>
              <a:rPr lang="en-US" sz="1650" b="1">
                <a:solidFill>
                  <a:srgbClr val="3E2C70"/>
                </a:solidFill>
                <a:latin typeface="Arial"/>
                <a:cs typeface="Arial"/>
              </a:rPr>
              <a:t>Annual Conference </a:t>
            </a:r>
            <a:r>
              <a:rPr lang="en-US" sz="1650">
                <a:solidFill>
                  <a:srgbClr val="3E2C70"/>
                </a:solidFill>
                <a:latin typeface="Arial"/>
                <a:cs typeface="Arial"/>
              </a:rPr>
              <a:t>– dental hygiene’s largest and most respected event, offering first-rate courses, networking and profession-advancing connections</a:t>
            </a:r>
          </a:p>
          <a:p>
            <a:pPr>
              <a:lnSpc>
                <a:spcPct val="110000"/>
              </a:lnSpc>
            </a:pPr>
            <a:r>
              <a:rPr lang="en-US" sz="1650" b="1">
                <a:solidFill>
                  <a:srgbClr val="3E2C70"/>
                </a:solidFill>
                <a:latin typeface="Arial"/>
                <a:cs typeface="Arial"/>
              </a:rPr>
              <a:t>CE Smart </a:t>
            </a:r>
            <a:r>
              <a:rPr lang="en-US" sz="1650">
                <a:solidFill>
                  <a:srgbClr val="3E2C70"/>
                </a:solidFill>
                <a:latin typeface="Arial"/>
                <a:cs typeface="Arial"/>
              </a:rPr>
              <a:t>– </a:t>
            </a:r>
            <a:r>
              <a:rPr lang="en-US" sz="1650" b="0" i="0" u="none" strike="noStrike">
                <a:solidFill>
                  <a:srgbClr val="3E2C70"/>
                </a:solidFill>
                <a:effectLst/>
                <a:latin typeface="Arial"/>
                <a:cs typeface="Arial"/>
              </a:rPr>
              <a:t>industry-leading, evidence-based live &amp; on-demand education + CE tracking</a:t>
            </a:r>
          </a:p>
          <a:p>
            <a:pPr>
              <a:lnSpc>
                <a:spcPct val="110000"/>
              </a:lnSpc>
            </a:pPr>
            <a:r>
              <a:rPr lang="en-US" sz="1650" b="1">
                <a:solidFill>
                  <a:srgbClr val="3E2C70"/>
                </a:solidFill>
                <a:latin typeface="Arial"/>
                <a:cs typeface="Arial"/>
              </a:rPr>
              <a:t>Institute for Oral Health </a:t>
            </a:r>
            <a:r>
              <a:rPr lang="en-US" sz="1650">
                <a:solidFill>
                  <a:srgbClr val="3E2C70"/>
                </a:solidFill>
                <a:latin typeface="Arial"/>
                <a:cs typeface="Arial"/>
              </a:rPr>
              <a:t>– the foundation supporting scholarships and grants exclusively for dental hygienists</a:t>
            </a:r>
          </a:p>
          <a:p>
            <a:pPr>
              <a:lnSpc>
                <a:spcPct val="110000"/>
              </a:lnSpc>
            </a:pPr>
            <a:r>
              <a:rPr lang="en-US" sz="1650" b="1" i="1">
                <a:solidFill>
                  <a:srgbClr val="3E2C70"/>
                </a:solidFill>
                <a:latin typeface="Arial"/>
                <a:cs typeface="Arial"/>
              </a:rPr>
              <a:t>Journal of Dental Hygiene </a:t>
            </a:r>
            <a:r>
              <a:rPr lang="en-US" sz="1650" i="1">
                <a:solidFill>
                  <a:srgbClr val="3E2C70"/>
                </a:solidFill>
                <a:latin typeface="Arial"/>
                <a:cs typeface="Arial"/>
              </a:rPr>
              <a:t>– </a:t>
            </a:r>
            <a:r>
              <a:rPr lang="en-US" sz="1650">
                <a:solidFill>
                  <a:srgbClr val="3E2C70"/>
                </a:solidFill>
                <a:latin typeface="Arial"/>
                <a:cs typeface="Arial"/>
              </a:rPr>
              <a:t>published by ADHA, the only peer-reviewed scientific research journal for our profession</a:t>
            </a:r>
          </a:p>
          <a:p>
            <a:pPr>
              <a:lnSpc>
                <a:spcPct val="110000"/>
              </a:lnSpc>
            </a:pPr>
            <a:r>
              <a:rPr lang="en-US" sz="1650" b="1">
                <a:solidFill>
                  <a:srgbClr val="3E2C70"/>
                </a:solidFill>
                <a:latin typeface="Arial"/>
                <a:cs typeface="Arial"/>
              </a:rPr>
              <a:t>Hygienist Hub – </a:t>
            </a:r>
            <a:r>
              <a:rPr lang="en-US" sz="1650">
                <a:solidFill>
                  <a:srgbClr val="3E2C70"/>
                </a:solidFill>
                <a:latin typeface="Arial"/>
                <a:cs typeface="Arial"/>
              </a:rPr>
              <a:t>ADHA’s newest resource for clinical updates, career strategies, highlights and can’t-miss stories</a:t>
            </a:r>
            <a:endParaRPr lang="en-US" sz="1650" b="1">
              <a:solidFill>
                <a:srgbClr val="3E2C70"/>
              </a:solidFill>
            </a:endParaRPr>
          </a:p>
        </p:txBody>
      </p:sp>
      <p:pic>
        <p:nvPicPr>
          <p:cNvPr id="4" name="Picture 9">
            <a:extLst>
              <a:ext uri="{FF2B5EF4-FFF2-40B4-BE49-F238E27FC236}">
                <a16:creationId xmlns:a16="http://schemas.microsoft.com/office/drawing/2014/main" id="{40BB06AF-6860-420D-8916-06D863E38504}"/>
              </a:ext>
            </a:extLst>
          </p:cNvPr>
          <p:cNvPicPr>
            <a:picLocks noChangeAspect="1"/>
          </p:cNvPicPr>
          <p:nvPr/>
        </p:nvPicPr>
        <p:blipFill>
          <a:blip r:embed="rId2"/>
          <a:stretch>
            <a:fillRect/>
          </a:stretch>
        </p:blipFill>
        <p:spPr>
          <a:xfrm>
            <a:off x="8656892" y="799965"/>
            <a:ext cx="2971393" cy="1488285"/>
          </a:xfrm>
          <a:prstGeom prst="rect">
            <a:avLst/>
          </a:prstGeom>
          <a:effectLst>
            <a:outerShdw blurRad="50800" dist="38100" dir="2700000" algn="tl" rotWithShape="0">
              <a:prstClr val="black">
                <a:alpha val="40000"/>
              </a:prstClr>
            </a:outerShdw>
          </a:effectLst>
        </p:spPr>
      </p:pic>
      <p:pic>
        <p:nvPicPr>
          <p:cNvPr id="6" name="Picture 5" descr="A purple and yellow text&#10;&#10;Description automatically generated">
            <a:extLst>
              <a:ext uri="{FF2B5EF4-FFF2-40B4-BE49-F238E27FC236}">
                <a16:creationId xmlns:a16="http://schemas.microsoft.com/office/drawing/2014/main" id="{A8CF6EBD-A4DD-5971-07BF-04ECBC5ED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6893" y="2724539"/>
            <a:ext cx="2971392" cy="1236872"/>
          </a:xfrm>
          <a:prstGeom prst="rect">
            <a:avLst/>
          </a:prstGeom>
        </p:spPr>
      </p:pic>
      <p:pic>
        <p:nvPicPr>
          <p:cNvPr id="11" name="Picture 10">
            <a:extLst>
              <a:ext uri="{FF2B5EF4-FFF2-40B4-BE49-F238E27FC236}">
                <a16:creationId xmlns:a16="http://schemas.microsoft.com/office/drawing/2014/main" id="{00E35CC7-A295-D8E5-F008-49967100197E}"/>
              </a:ext>
            </a:extLst>
          </p:cNvPr>
          <p:cNvPicPr>
            <a:picLocks noChangeAspect="1"/>
          </p:cNvPicPr>
          <p:nvPr/>
        </p:nvPicPr>
        <p:blipFill>
          <a:blip r:embed="rId4"/>
          <a:stretch>
            <a:fillRect/>
          </a:stretch>
        </p:blipFill>
        <p:spPr>
          <a:xfrm>
            <a:off x="8660339" y="4397700"/>
            <a:ext cx="3020083" cy="1850916"/>
          </a:xfrm>
          <a:prstGeom prst="rect">
            <a:avLst/>
          </a:prstGeom>
          <a:effectLst>
            <a:outerShdw blurRad="50800" dist="38100" dir="2700000" algn="tl" rotWithShape="0">
              <a:prstClr val="black">
                <a:alpha val="40000"/>
              </a:prstClr>
            </a:outerShdw>
          </a:effectLst>
        </p:spPr>
      </p:pic>
      <p:sp>
        <p:nvSpPr>
          <p:cNvPr id="8" name="Text Placeholder 1">
            <a:extLst>
              <a:ext uri="{FF2B5EF4-FFF2-40B4-BE49-F238E27FC236}">
                <a16:creationId xmlns:a16="http://schemas.microsoft.com/office/drawing/2014/main" id="{6725490F-57E7-2D79-2321-01BBADAADAC9}"/>
              </a:ext>
            </a:extLst>
          </p:cNvPr>
          <p:cNvSpPr txBox="1">
            <a:spLocks/>
          </p:cNvSpPr>
          <p:nvPr/>
        </p:nvSpPr>
        <p:spPr>
          <a:xfrm>
            <a:off x="609600" y="684411"/>
            <a:ext cx="7566212" cy="616157"/>
          </a:xfrm>
          <a:prstGeom prst="rect">
            <a:avLst/>
          </a:prstGeom>
        </p:spPr>
        <p:txBody>
          <a:bodyPr lIns="91440" tIns="45720" rIns="91440" bIns="45720" anchor="t">
            <a:noAutofit/>
          </a:bodyPr>
          <a:lst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solidFill>
                  <a:srgbClr val="3E2C70"/>
                </a:solidFill>
                <a:latin typeface="Arial"/>
                <a:cs typeface="Arial"/>
              </a:rPr>
              <a:t>ADHA  At-A-Glance</a:t>
            </a:r>
          </a:p>
          <a:p>
            <a:endParaRPr lang="en-US"/>
          </a:p>
          <a:p>
            <a:endParaRPr lang="en-US"/>
          </a:p>
          <a:p>
            <a:endParaRPr lang="en-US"/>
          </a:p>
        </p:txBody>
      </p:sp>
    </p:spTree>
    <p:extLst>
      <p:ext uri="{BB962C8B-B14F-4D97-AF65-F5344CB8AC3E}">
        <p14:creationId xmlns:p14="http://schemas.microsoft.com/office/powerpoint/2010/main" val="338292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3CBDC606-E0E8-797C-60E5-07210B1046A7}"/>
              </a:ext>
            </a:extLst>
          </p:cNvPr>
          <p:cNvPicPr>
            <a:picLocks noGrp="1" noChangeAspect="1"/>
          </p:cNvPicPr>
          <p:nvPr>
            <p:ph sz="quarter" idx="14"/>
          </p:nvPr>
        </p:nvPicPr>
        <p:blipFill>
          <a:blip r:embed="rId2"/>
          <a:stretch>
            <a:fillRect/>
          </a:stretch>
        </p:blipFill>
        <p:spPr>
          <a:xfrm>
            <a:off x="436611" y="1040522"/>
            <a:ext cx="3390900" cy="4305300"/>
          </a:xfrm>
        </p:spPr>
      </p:pic>
      <p:sp>
        <p:nvSpPr>
          <p:cNvPr id="6" name="TextBox 5">
            <a:extLst>
              <a:ext uri="{FF2B5EF4-FFF2-40B4-BE49-F238E27FC236}">
                <a16:creationId xmlns:a16="http://schemas.microsoft.com/office/drawing/2014/main" id="{268A7AD6-C3A1-454E-FCE1-0395EC8E4540}"/>
              </a:ext>
            </a:extLst>
          </p:cNvPr>
          <p:cNvSpPr txBox="1"/>
          <p:nvPr/>
        </p:nvSpPr>
        <p:spPr>
          <a:xfrm>
            <a:off x="4164083" y="1608222"/>
            <a:ext cx="755842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Arial"/>
                <a:cs typeface="Calibri"/>
              </a:rPr>
              <a:t>ADHA turned 100 years old in 2023!</a:t>
            </a:r>
            <a:br>
              <a:rPr lang="en-US" sz="2000">
                <a:latin typeface="Arial"/>
                <a:cs typeface="Calibri"/>
              </a:rPr>
            </a:br>
            <a:endParaRPr lang="en-US" sz="2000">
              <a:latin typeface="Arial"/>
              <a:cs typeface="Calibri"/>
            </a:endParaRPr>
          </a:p>
          <a:p>
            <a:pPr marL="342900" indent="-342900">
              <a:buFont typeface="Arial"/>
              <a:buChar char="•"/>
            </a:pPr>
            <a:r>
              <a:rPr lang="en-US" sz="2000">
                <a:latin typeface="Arial"/>
                <a:cs typeface="Calibri"/>
              </a:rPr>
              <a:t>Year-long celebration is highlighting accomplishments in practice and public health championed by ADHA </a:t>
            </a:r>
          </a:p>
          <a:p>
            <a:pPr marL="342900" indent="-342900">
              <a:buFont typeface="Arial"/>
              <a:buChar char="•"/>
            </a:pPr>
            <a:endParaRPr lang="en-US" sz="2000">
              <a:latin typeface="Arial"/>
              <a:cs typeface="Calibri"/>
            </a:endParaRPr>
          </a:p>
          <a:p>
            <a:pPr marL="342900" indent="-342900">
              <a:buFont typeface="Arial"/>
              <a:buChar char="•"/>
            </a:pPr>
            <a:r>
              <a:rPr lang="en-US" sz="2000">
                <a:latin typeface="Arial"/>
                <a:cs typeface="Calibri"/>
              </a:rPr>
              <a:t>We're sharing stories, profiling dental hygiene leaders and focusing on the critical issues to lay the groundwork for the next century of success</a:t>
            </a:r>
          </a:p>
          <a:p>
            <a:pPr marL="342900" indent="-342900">
              <a:buFont typeface="Arial"/>
              <a:buChar char="•"/>
            </a:pPr>
            <a:endParaRPr lang="en-US" sz="2000">
              <a:solidFill>
                <a:srgbClr val="000000"/>
              </a:solidFill>
              <a:latin typeface="Arial"/>
              <a:cs typeface="Calibri"/>
            </a:endParaRPr>
          </a:p>
          <a:p>
            <a:pPr marL="342900" indent="-342900">
              <a:buFont typeface="Arial"/>
              <a:buChar char="•"/>
            </a:pPr>
            <a:endParaRPr lang="en-US" sz="2000">
              <a:solidFill>
                <a:srgbClr val="000000"/>
              </a:solidFill>
              <a:latin typeface="Arial"/>
              <a:cs typeface="Calibri"/>
            </a:endParaRPr>
          </a:p>
          <a:p>
            <a:r>
              <a:rPr lang="en-US" b="1">
                <a:solidFill>
                  <a:schemeClr val="accent1"/>
                </a:solidFill>
                <a:latin typeface="Arial"/>
                <a:cs typeface="Calibri"/>
              </a:rPr>
              <a:t>				</a:t>
            </a:r>
            <a:r>
              <a:rPr lang="en-US" sz="2000" b="1">
                <a:solidFill>
                  <a:schemeClr val="accent1"/>
                </a:solidFill>
                <a:latin typeface="Arial"/>
                <a:cs typeface="Calibri"/>
              </a:rPr>
              <a:t>Follow Us! @youradha</a:t>
            </a:r>
            <a:endParaRPr lang="en-US" b="1">
              <a:solidFill>
                <a:schemeClr val="accent1"/>
              </a:solidFill>
              <a:latin typeface="Arial"/>
              <a:cs typeface="Calibri"/>
            </a:endParaRPr>
          </a:p>
          <a:p>
            <a:pPr marL="342900" indent="-342900">
              <a:buFont typeface="Arial"/>
              <a:buChar char="•"/>
            </a:pPr>
            <a:endParaRPr lang="en-US" sz="2000">
              <a:latin typeface="Arial"/>
              <a:cs typeface="Calibri"/>
            </a:endParaRPr>
          </a:p>
        </p:txBody>
      </p:sp>
      <p:sp>
        <p:nvSpPr>
          <p:cNvPr id="7" name="TextBox 6">
            <a:extLst>
              <a:ext uri="{FF2B5EF4-FFF2-40B4-BE49-F238E27FC236}">
                <a16:creationId xmlns:a16="http://schemas.microsoft.com/office/drawing/2014/main" id="{C9BE5F10-8F1F-28C4-A4F4-42A6791929BA}"/>
              </a:ext>
            </a:extLst>
          </p:cNvPr>
          <p:cNvSpPr txBox="1"/>
          <p:nvPr/>
        </p:nvSpPr>
        <p:spPr>
          <a:xfrm>
            <a:off x="4303617" y="623556"/>
            <a:ext cx="6757939"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accent1"/>
                </a:solidFill>
                <a:latin typeface="Arial" panose="020B0604020202020204" pitchFamily="34" charset="0"/>
                <a:cs typeface="Arial" panose="020B0604020202020204" pitchFamily="34" charset="0"/>
              </a:rPr>
              <a:t>Happy</a:t>
            </a:r>
            <a:r>
              <a:rPr lang="en-US" sz="4000" b="1">
                <a:solidFill>
                  <a:srgbClr val="7030A0"/>
                </a:solidFill>
                <a:latin typeface="Arial"/>
                <a:cs typeface="Arial"/>
              </a:rPr>
              <a:t> </a:t>
            </a:r>
            <a:r>
              <a:rPr lang="en-US" sz="3600" b="1">
                <a:solidFill>
                  <a:schemeClr val="accent1"/>
                </a:solidFill>
                <a:latin typeface="Arial" panose="020B0604020202020204" pitchFamily="34" charset="0"/>
                <a:cs typeface="Arial" panose="020B0604020202020204" pitchFamily="34" charset="0"/>
              </a:rPr>
              <a:t>Birthday,</a:t>
            </a:r>
            <a:r>
              <a:rPr lang="en-US" sz="4000" b="1">
                <a:solidFill>
                  <a:srgbClr val="7030A0"/>
                </a:solidFill>
                <a:latin typeface="Arial"/>
                <a:cs typeface="Arial"/>
              </a:rPr>
              <a:t> </a:t>
            </a:r>
            <a:r>
              <a:rPr lang="en-US" sz="3600" b="1">
                <a:solidFill>
                  <a:schemeClr val="accent1"/>
                </a:solidFill>
                <a:latin typeface="Arial" panose="020B0604020202020204" pitchFamily="34" charset="0"/>
                <a:cs typeface="Arial" panose="020B0604020202020204" pitchFamily="34" charset="0"/>
              </a:rPr>
              <a:t>ADHA</a:t>
            </a:r>
          </a:p>
          <a:p>
            <a:pPr algn="l"/>
            <a:endParaRPr lang="en-US">
              <a:cs typeface="Calibri"/>
            </a:endParaRPr>
          </a:p>
        </p:txBody>
      </p:sp>
      <p:pic>
        <p:nvPicPr>
          <p:cNvPr id="2" name="Picture 1" descr="Logo, icon&#10;&#10;Description automatically generated">
            <a:extLst>
              <a:ext uri="{FF2B5EF4-FFF2-40B4-BE49-F238E27FC236}">
                <a16:creationId xmlns:a16="http://schemas.microsoft.com/office/drawing/2014/main" id="{7F6D8E7E-A647-C290-D377-6179F9B0175D}"/>
              </a:ext>
            </a:extLst>
          </p:cNvPr>
          <p:cNvPicPr>
            <a:picLocks noChangeAspect="1"/>
          </p:cNvPicPr>
          <p:nvPr/>
        </p:nvPicPr>
        <p:blipFill>
          <a:blip r:embed="rId3"/>
          <a:stretch>
            <a:fillRect/>
          </a:stretch>
        </p:blipFill>
        <p:spPr>
          <a:xfrm>
            <a:off x="4997644" y="5312646"/>
            <a:ext cx="620000" cy="620000"/>
          </a:xfrm>
          <a:prstGeom prst="rect">
            <a:avLst/>
          </a:prstGeom>
        </p:spPr>
      </p:pic>
      <p:pic>
        <p:nvPicPr>
          <p:cNvPr id="3" name="Picture 2" descr="Logo&#10;&#10;Description automatically generated">
            <a:extLst>
              <a:ext uri="{FF2B5EF4-FFF2-40B4-BE49-F238E27FC236}">
                <a16:creationId xmlns:a16="http://schemas.microsoft.com/office/drawing/2014/main" id="{5E2AEC7F-4C44-0CBD-4873-71A64DB8BA02}"/>
              </a:ext>
            </a:extLst>
          </p:cNvPr>
          <p:cNvPicPr>
            <a:picLocks noChangeAspect="1"/>
          </p:cNvPicPr>
          <p:nvPr/>
        </p:nvPicPr>
        <p:blipFill>
          <a:blip r:embed="rId4"/>
          <a:stretch>
            <a:fillRect/>
          </a:stretch>
        </p:blipFill>
        <p:spPr>
          <a:xfrm>
            <a:off x="9529306" y="5311217"/>
            <a:ext cx="620000" cy="617578"/>
          </a:xfrm>
          <a:prstGeom prst="rect">
            <a:avLst/>
          </a:prstGeom>
        </p:spPr>
      </p:pic>
      <p:pic>
        <p:nvPicPr>
          <p:cNvPr id="4" name="Picture 3" descr="Icon&#10;&#10;Description automatically generated">
            <a:extLst>
              <a:ext uri="{FF2B5EF4-FFF2-40B4-BE49-F238E27FC236}">
                <a16:creationId xmlns:a16="http://schemas.microsoft.com/office/drawing/2014/main" id="{6A9E50D4-AFD6-C4E4-D6C8-6650905ED4AF}"/>
              </a:ext>
            </a:extLst>
          </p:cNvPr>
          <p:cNvPicPr>
            <a:picLocks noChangeAspect="1"/>
          </p:cNvPicPr>
          <p:nvPr/>
        </p:nvPicPr>
        <p:blipFill>
          <a:blip r:embed="rId5"/>
          <a:stretch>
            <a:fillRect/>
          </a:stretch>
        </p:blipFill>
        <p:spPr>
          <a:xfrm>
            <a:off x="8018752" y="5308795"/>
            <a:ext cx="620000" cy="620000"/>
          </a:xfrm>
          <a:prstGeom prst="rect">
            <a:avLst/>
          </a:prstGeom>
        </p:spPr>
      </p:pic>
      <p:pic>
        <p:nvPicPr>
          <p:cNvPr id="8" name="Picture 7" descr="Icon&#10;&#10;Description automatically generated">
            <a:extLst>
              <a:ext uri="{FF2B5EF4-FFF2-40B4-BE49-F238E27FC236}">
                <a16:creationId xmlns:a16="http://schemas.microsoft.com/office/drawing/2014/main" id="{8F22F012-EF7B-6029-EA0E-1E13C4604351}"/>
              </a:ext>
            </a:extLst>
          </p:cNvPr>
          <p:cNvPicPr>
            <a:picLocks noChangeAspect="1"/>
          </p:cNvPicPr>
          <p:nvPr/>
        </p:nvPicPr>
        <p:blipFill>
          <a:blip r:embed="rId6"/>
          <a:stretch>
            <a:fillRect/>
          </a:stretch>
        </p:blipFill>
        <p:spPr>
          <a:xfrm>
            <a:off x="6508198" y="5308795"/>
            <a:ext cx="620000" cy="620000"/>
          </a:xfrm>
          <a:prstGeom prst="rect">
            <a:avLst/>
          </a:prstGeom>
        </p:spPr>
      </p:pic>
    </p:spTree>
    <p:extLst>
      <p:ext uri="{BB962C8B-B14F-4D97-AF65-F5344CB8AC3E}">
        <p14:creationId xmlns:p14="http://schemas.microsoft.com/office/powerpoint/2010/main" val="134395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2" presetClass="entr" presetSubtype="4" fill="hold" nodeType="afterEffect">
                                  <p:stCondLst>
                                    <p:cond delay="25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25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C75AFF-427B-4635-BB2C-B8F07438F727}"/>
              </a:ext>
            </a:extLst>
          </p:cNvPr>
          <p:cNvSpPr>
            <a:spLocks noGrp="1"/>
          </p:cNvSpPr>
          <p:nvPr>
            <p:ph type="body" sz="quarter" idx="15"/>
          </p:nvPr>
        </p:nvSpPr>
        <p:spPr>
          <a:xfrm>
            <a:off x="196760" y="610470"/>
            <a:ext cx="2346325" cy="2721791"/>
          </a:xfrm>
        </p:spPr>
        <p:txBody>
          <a:bodyPr>
            <a:normAutofit/>
          </a:bodyPr>
          <a:lstStyle/>
          <a:p>
            <a:pPr algn="ctr"/>
            <a:r>
              <a:rPr lang="en-US" sz="3600" b="1">
                <a:solidFill>
                  <a:schemeClr val="accent1"/>
                </a:solidFill>
              </a:rPr>
              <a:t>ADHA’s Strategic Plan</a:t>
            </a:r>
          </a:p>
          <a:p>
            <a:pPr algn="ctr"/>
            <a:r>
              <a:rPr lang="en-US" sz="3600" b="1">
                <a:solidFill>
                  <a:schemeClr val="accent1"/>
                </a:solidFill>
              </a:rPr>
              <a:t>2023-2025</a:t>
            </a:r>
          </a:p>
        </p:txBody>
      </p:sp>
      <p:graphicFrame>
        <p:nvGraphicFramePr>
          <p:cNvPr id="4" name="Table 3">
            <a:extLst>
              <a:ext uri="{FF2B5EF4-FFF2-40B4-BE49-F238E27FC236}">
                <a16:creationId xmlns:a16="http://schemas.microsoft.com/office/drawing/2014/main" id="{EF6447AB-EF80-4BE9-87E4-46956035DB28}"/>
              </a:ext>
            </a:extLst>
          </p:cNvPr>
          <p:cNvGraphicFramePr>
            <a:graphicFrameLocks noGrp="1"/>
          </p:cNvGraphicFramePr>
          <p:nvPr>
            <p:extLst>
              <p:ext uri="{D42A27DB-BD31-4B8C-83A1-F6EECF244321}">
                <p14:modId xmlns:p14="http://schemas.microsoft.com/office/powerpoint/2010/main" val="1129591997"/>
              </p:ext>
            </p:extLst>
          </p:nvPr>
        </p:nvGraphicFramePr>
        <p:xfrm>
          <a:off x="2813050" y="500742"/>
          <a:ext cx="8912224" cy="6217051"/>
        </p:xfrm>
        <a:graphic>
          <a:graphicData uri="http://schemas.openxmlformats.org/drawingml/2006/table">
            <a:tbl>
              <a:tblPr firstRow="1" firstCol="1" bandRow="1">
                <a:tableStyleId>{5C22544A-7EE6-4342-B048-85BDC9FD1C3A}</a:tableStyleId>
              </a:tblPr>
              <a:tblGrid>
                <a:gridCol w="2228056">
                  <a:extLst>
                    <a:ext uri="{9D8B030D-6E8A-4147-A177-3AD203B41FA5}">
                      <a16:colId xmlns:a16="http://schemas.microsoft.com/office/drawing/2014/main" val="4283072594"/>
                    </a:ext>
                  </a:extLst>
                </a:gridCol>
                <a:gridCol w="2228056">
                  <a:extLst>
                    <a:ext uri="{9D8B030D-6E8A-4147-A177-3AD203B41FA5}">
                      <a16:colId xmlns:a16="http://schemas.microsoft.com/office/drawing/2014/main" val="2606093235"/>
                    </a:ext>
                  </a:extLst>
                </a:gridCol>
                <a:gridCol w="2228056">
                  <a:extLst>
                    <a:ext uri="{9D8B030D-6E8A-4147-A177-3AD203B41FA5}">
                      <a16:colId xmlns:a16="http://schemas.microsoft.com/office/drawing/2014/main" val="2047212098"/>
                    </a:ext>
                  </a:extLst>
                </a:gridCol>
                <a:gridCol w="2228056">
                  <a:extLst>
                    <a:ext uri="{9D8B030D-6E8A-4147-A177-3AD203B41FA5}">
                      <a16:colId xmlns:a16="http://schemas.microsoft.com/office/drawing/2014/main" val="1897339856"/>
                    </a:ext>
                  </a:extLst>
                </a:gridCol>
              </a:tblGrid>
              <a:tr h="308366">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Mission – </a:t>
                      </a:r>
                      <a:r>
                        <a:rPr lang="en-US" sz="1400" b="0">
                          <a:solidFill>
                            <a:srgbClr val="5B296D"/>
                          </a:solidFill>
                          <a:effectLst/>
                          <a:latin typeface="Arial" panose="020B0604020202020204" pitchFamily="34" charset="0"/>
                          <a:cs typeface="Arial" panose="020B0604020202020204" pitchFamily="34" charset="0"/>
                        </a:rPr>
                        <a:t>To unite and empower dental hygienists. </a:t>
                      </a: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3868924"/>
                  </a:ext>
                </a:extLst>
              </a:tr>
              <a:tr h="494601">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Vision – </a:t>
                      </a:r>
                      <a:r>
                        <a:rPr lang="en-US" sz="1400" b="0">
                          <a:solidFill>
                            <a:srgbClr val="5B296D"/>
                          </a:solidFill>
                          <a:effectLst/>
                          <a:latin typeface="Arial" panose="020B0604020202020204" pitchFamily="34" charset="0"/>
                          <a:cs typeface="Arial" panose="020B0604020202020204" pitchFamily="34" charset="0"/>
                        </a:rPr>
                        <a:t>Healthy people through the power of dental hygienists.</a:t>
                      </a:r>
                    </a:p>
                    <a:p>
                      <a:pPr marL="0" marR="0" algn="ctr">
                        <a:lnSpc>
                          <a:spcPct val="107000"/>
                        </a:lnSpc>
                        <a:spcBef>
                          <a:spcPts val="0"/>
                        </a:spcBef>
                        <a:spcAft>
                          <a:spcPts val="0"/>
                        </a:spcAft>
                      </a:pPr>
                      <a:endParaRPr lang="en-US" sz="14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5273543"/>
                  </a:ext>
                </a:extLst>
              </a:tr>
              <a:tr h="411156">
                <a:tc gridSpan="4">
                  <a:txBody>
                    <a:bodyPr/>
                    <a:lstStyle/>
                    <a:p>
                      <a:pPr marL="0" marR="0" algn="ctr">
                        <a:lnSpc>
                          <a:spcPct val="107000"/>
                        </a:lnSpc>
                        <a:spcBef>
                          <a:spcPts val="0"/>
                        </a:spcBef>
                        <a:spcAft>
                          <a:spcPts val="0"/>
                        </a:spcAft>
                      </a:pPr>
                      <a:r>
                        <a:rPr lang="en-US" sz="1800">
                          <a:solidFill>
                            <a:schemeClr val="bg1"/>
                          </a:solidFill>
                          <a:effectLst/>
                          <a:latin typeface="Arial" panose="020B0604020202020204" pitchFamily="34" charset="0"/>
                          <a:cs typeface="Arial" panose="020B0604020202020204" pitchFamily="34" charset="0"/>
                        </a:rPr>
                        <a:t>Values</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3378019"/>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Respect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Treat each other with courtesy and respect, encouraging constructive dialogue, assuming good intent in all interactions.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88498796"/>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Trust &amp; Integrity</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Create an environment that advances curious, courageous, innovative and accountable decision-making.</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88679981"/>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Diversity &amp; Inclusion</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Support and cultivate an environment of inclusion, diversity, equity, and access.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2084919"/>
                  </a:ext>
                </a:extLst>
              </a:tr>
              <a:tr h="513945">
                <a:tc gridSpan="4">
                  <a:txBody>
                    <a:bodyPr/>
                    <a:lstStyle/>
                    <a:p>
                      <a:pPr marL="0" marR="0" algn="ctr">
                        <a:lnSpc>
                          <a:spcPct val="107000"/>
                        </a:lnSpc>
                        <a:spcBef>
                          <a:spcPts val="0"/>
                        </a:spcBef>
                        <a:spcAft>
                          <a:spcPts val="0"/>
                        </a:spcAft>
                      </a:pPr>
                      <a:r>
                        <a:rPr lang="en-US" sz="1400">
                          <a:solidFill>
                            <a:srgbClr val="5B296D"/>
                          </a:solidFill>
                          <a:effectLst/>
                          <a:latin typeface="Arial" panose="020B0604020202020204" pitchFamily="34" charset="0"/>
                          <a:cs typeface="Arial" panose="020B0604020202020204" pitchFamily="34" charset="0"/>
                        </a:rPr>
                        <a:t>Engagement</a:t>
                      </a:r>
                      <a:br>
                        <a:rPr lang="en-US" sz="1200">
                          <a:solidFill>
                            <a:srgbClr val="5B296D"/>
                          </a:solidFill>
                          <a:effectLst/>
                          <a:latin typeface="Arial" panose="020B0604020202020204" pitchFamily="34" charset="0"/>
                          <a:cs typeface="Arial" panose="020B0604020202020204" pitchFamily="34" charset="0"/>
                        </a:rPr>
                      </a:br>
                      <a:r>
                        <a:rPr lang="en-US" sz="1200" b="0">
                          <a:solidFill>
                            <a:srgbClr val="5B296D"/>
                          </a:solidFill>
                          <a:effectLst/>
                          <a:latin typeface="Arial" panose="020B0604020202020204" pitchFamily="34" charset="0"/>
                          <a:cs typeface="Arial" panose="020B0604020202020204" pitchFamily="34" charset="0"/>
                        </a:rPr>
                        <a:t>Seek robust input to inform wise decisions. Broadly and frequently communicate ADHA strategies, direction and values.</a:t>
                      </a: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9900599"/>
                  </a:ext>
                </a:extLst>
              </a:tr>
              <a:tr h="227058">
                <a:tc gridSpan="4">
                  <a:txBody>
                    <a:bodyPr/>
                    <a:lstStyle/>
                    <a:p>
                      <a:pPr>
                        <a:lnSpc>
                          <a:spcPct val="107000"/>
                        </a:lnSpc>
                      </a:pPr>
                      <a:endParaRPr lang="en-US" sz="1000">
                        <a:solidFill>
                          <a:srgbClr val="5B296D"/>
                        </a:solidFill>
                        <a:effectLst/>
                        <a:latin typeface="Arial" panose="020B0604020202020204" pitchFamily="34" charset="0"/>
                        <a:cs typeface="Arial" panose="020B0604020202020204" pitchFamily="34" charset="0"/>
                      </a:endParaRPr>
                    </a:p>
                  </a:txBody>
                  <a:tcPr marL="64865" marR="648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9722905"/>
                  </a:ext>
                </a:extLst>
              </a:tr>
              <a:tr h="411156">
                <a:tc gridSpan="4">
                  <a:txBody>
                    <a:bodyPr/>
                    <a:lstStyle/>
                    <a:p>
                      <a:pPr marL="0" marR="0" algn="ctr">
                        <a:lnSpc>
                          <a:spcPct val="107000"/>
                        </a:lnSpc>
                        <a:spcBef>
                          <a:spcPts val="0"/>
                        </a:spcBef>
                        <a:spcAft>
                          <a:spcPts val="0"/>
                        </a:spcAft>
                      </a:pPr>
                      <a:r>
                        <a:rPr lang="en-US" sz="1800" b="1" kern="1200">
                          <a:solidFill>
                            <a:schemeClr val="bg1"/>
                          </a:solidFill>
                          <a:effectLst/>
                          <a:latin typeface="Arial" panose="020B0604020202020204" pitchFamily="34" charset="0"/>
                          <a:ea typeface="+mn-ea"/>
                          <a:cs typeface="Arial" panose="020B0604020202020204" pitchFamily="34" charset="0"/>
                        </a:rPr>
                        <a:t>Domains</a:t>
                      </a: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296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7687876"/>
                  </a:ext>
                </a:extLst>
              </a:tr>
              <a:tr h="719523">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Community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Continuing Education</a:t>
                      </a: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Governance &amp; Infrastructure</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1400" b="1">
                          <a:solidFill>
                            <a:srgbClr val="5B296D"/>
                          </a:solidFill>
                          <a:effectLst/>
                          <a:latin typeface="Arial" panose="020B0604020202020204" pitchFamily="34" charset="0"/>
                          <a:cs typeface="Arial" panose="020B0604020202020204" pitchFamily="34" charset="0"/>
                        </a:rPr>
                        <a:t>Advocacy</a:t>
                      </a:r>
                      <a:endParaRPr lang="en-US" sz="1400" b="1">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772842"/>
                  </a:ext>
                </a:extLst>
              </a:tr>
              <a:tr h="1589411">
                <a:tc>
                  <a:txBody>
                    <a:bodyPr/>
                    <a:lstStyle/>
                    <a:p>
                      <a:pPr marL="0" marR="0">
                        <a:lnSpc>
                          <a:spcPct val="107000"/>
                        </a:lnSpc>
                        <a:spcBef>
                          <a:spcPts val="0"/>
                        </a:spcBef>
                        <a:spcAft>
                          <a:spcPts val="0"/>
                        </a:spcAft>
                      </a:pPr>
                      <a:r>
                        <a:rPr lang="en-US" sz="1200" b="0">
                          <a:solidFill>
                            <a:srgbClr val="5B296D"/>
                          </a:solidFill>
                          <a:effectLst/>
                          <a:latin typeface="Arial" panose="020B0604020202020204" pitchFamily="34" charset="0"/>
                          <a:cs typeface="Arial" panose="020B0604020202020204" pitchFamily="34" charset="0"/>
                        </a:rPr>
                        <a:t>Provide an engaging, inviting, and supportive space for dental hygienists while celebrating our differences.</a:t>
                      </a:r>
                      <a:br>
                        <a:rPr lang="en-US" sz="1200" b="0">
                          <a:solidFill>
                            <a:srgbClr val="5B296D"/>
                          </a:solidFill>
                          <a:effectLst/>
                          <a:latin typeface="Arial" panose="020B0604020202020204" pitchFamily="34" charset="0"/>
                          <a:cs typeface="Arial" panose="020B0604020202020204" pitchFamily="34" charset="0"/>
                        </a:rPr>
                      </a:br>
                      <a:endParaRPr lang="en-US" sz="1200" b="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Be the leader in developing and delivering dynamic, high quality learning opportunities.</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Advance structures that enable strategy development and execution in an inclusive, decisive and competent manner.</a:t>
                      </a: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07000"/>
                        </a:lnSpc>
                        <a:spcBef>
                          <a:spcPts val="0"/>
                        </a:spcBef>
                        <a:spcAft>
                          <a:spcPts val="0"/>
                        </a:spcAft>
                      </a:pPr>
                      <a:r>
                        <a:rPr lang="en-US" sz="1200">
                          <a:solidFill>
                            <a:srgbClr val="5B296D"/>
                          </a:solidFill>
                          <a:effectLst/>
                          <a:latin typeface="Arial" panose="020B0604020202020204" pitchFamily="34" charset="0"/>
                          <a:cs typeface="Arial" panose="020B0604020202020204" pitchFamily="34" charset="0"/>
                        </a:rPr>
                        <a:t>Support dental hygienists in a variety of roles.</a:t>
                      </a:r>
                      <a:br>
                        <a:rPr lang="en-US" sz="1200">
                          <a:solidFill>
                            <a:srgbClr val="5B296D"/>
                          </a:solidFill>
                          <a:effectLst/>
                          <a:latin typeface="Arial" panose="020B0604020202020204" pitchFamily="34" charset="0"/>
                          <a:cs typeface="Arial" panose="020B0604020202020204" pitchFamily="34" charset="0"/>
                        </a:rPr>
                      </a:br>
                      <a:r>
                        <a:rPr lang="en-US" sz="1200">
                          <a:solidFill>
                            <a:srgbClr val="5B296D"/>
                          </a:solidFill>
                          <a:effectLst/>
                          <a:latin typeface="Arial" panose="020B0604020202020204" pitchFamily="34" charset="0"/>
                          <a:cs typeface="Arial" panose="020B0604020202020204" pitchFamily="34" charset="0"/>
                        </a:rPr>
                        <a:t>Pursue opportunities to advance the profession.</a:t>
                      </a:r>
                      <a:br>
                        <a:rPr lang="en-US" sz="1200">
                          <a:solidFill>
                            <a:srgbClr val="5B296D"/>
                          </a:solidFill>
                          <a:effectLst/>
                          <a:latin typeface="Arial" panose="020B0604020202020204" pitchFamily="34" charset="0"/>
                          <a:cs typeface="Arial" panose="020B0604020202020204" pitchFamily="34" charset="0"/>
                        </a:rPr>
                      </a:br>
                      <a:endParaRPr lang="en-US" sz="1200">
                        <a:solidFill>
                          <a:srgbClr val="5B296D"/>
                        </a:solidFill>
                        <a:effectLst/>
                        <a:latin typeface="Arial" panose="020B0604020202020204" pitchFamily="34" charset="0"/>
                        <a:ea typeface="Calibri" panose="020F0502020204030204" pitchFamily="34" charset="0"/>
                        <a:cs typeface="Arial" panose="020B0604020202020204" pitchFamily="34" charset="0"/>
                      </a:endParaRPr>
                    </a:p>
                  </a:txBody>
                  <a:tcPr marL="64865" marR="648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6478772"/>
                  </a:ext>
                </a:extLst>
              </a:tr>
            </a:tbl>
          </a:graphicData>
        </a:graphic>
      </p:graphicFrame>
    </p:spTree>
    <p:extLst>
      <p:ext uri="{BB962C8B-B14F-4D97-AF65-F5344CB8AC3E}">
        <p14:creationId xmlns:p14="http://schemas.microsoft.com/office/powerpoint/2010/main" val="1818717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91AF-7BE6-684D-B4B4-26EDEBA3D14D}"/>
              </a:ext>
            </a:extLst>
          </p:cNvPr>
          <p:cNvSpPr>
            <a:spLocks noGrp="1"/>
          </p:cNvSpPr>
          <p:nvPr>
            <p:ph type="ctrTitle"/>
          </p:nvPr>
        </p:nvSpPr>
        <p:spPr>
          <a:xfrm>
            <a:off x="4128368" y="3891557"/>
            <a:ext cx="4937937" cy="1363215"/>
          </a:xfrm>
        </p:spPr>
        <p:txBody>
          <a:bodyPr anchor="t">
            <a:normAutofit/>
          </a:bodyPr>
          <a:lstStyle/>
          <a:p>
            <a:pPr algn="l"/>
            <a:r>
              <a:rPr lang="en-US" sz="4400">
                <a:solidFill>
                  <a:schemeClr val="accent2">
                    <a:lumMod val="50000"/>
                  </a:schemeClr>
                </a:solidFill>
              </a:rPr>
              <a:t>What can ADHA DO FOR ME?</a:t>
            </a:r>
          </a:p>
        </p:txBody>
      </p:sp>
      <p:pic>
        <p:nvPicPr>
          <p:cNvPr id="7" name="Picture 6" descr="A picture containing text, box, woman, man&#10;&#10;Description automatically generated">
            <a:extLst>
              <a:ext uri="{FF2B5EF4-FFF2-40B4-BE49-F238E27FC236}">
                <a16:creationId xmlns:a16="http://schemas.microsoft.com/office/drawing/2014/main" id="{004CF9EC-1146-4A63-A794-3A63D0E5804C}"/>
              </a:ext>
            </a:extLst>
          </p:cNvPr>
          <p:cNvPicPr>
            <a:picLocks noChangeAspect="1"/>
          </p:cNvPicPr>
          <p:nvPr/>
        </p:nvPicPr>
        <p:blipFill rotWithShape="1">
          <a:blip r:embed="rId2">
            <a:extLst>
              <a:ext uri="{28A0092B-C50C-407E-A947-70E740481C1C}">
                <a14:useLocalDpi xmlns:a14="http://schemas.microsoft.com/office/drawing/2010/main" val="0"/>
              </a:ext>
            </a:extLst>
          </a:blip>
          <a:srcRect t="29905" r="-1" b="32579"/>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Content Placeholder 5" descr="A group of people posing for a photo&#10;&#10;Description automatically generated">
            <a:extLst>
              <a:ext uri="{FF2B5EF4-FFF2-40B4-BE49-F238E27FC236}">
                <a16:creationId xmlns:a16="http://schemas.microsoft.com/office/drawing/2014/main" id="{F458EB66-5733-45DD-B0FA-E76AB4542D71}"/>
              </a:ext>
            </a:extLst>
          </p:cNvPr>
          <p:cNvPicPr>
            <a:picLocks noChangeAspect="1"/>
          </p:cNvPicPr>
          <p:nvPr/>
        </p:nvPicPr>
        <p:blipFill rotWithShape="1">
          <a:blip r:embed="rId3">
            <a:extLst>
              <a:ext uri="{28A0092B-C50C-407E-A947-70E740481C1C}">
                <a14:useLocalDpi xmlns:a14="http://schemas.microsoft.com/office/drawing/2010/main" val="0"/>
              </a:ext>
            </a:extLst>
          </a:blip>
          <a:srcRect t="948" r="-1" b="16686"/>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8" name="Picture 7" descr="A person posing in front of a brick building&#10;&#10;Description automatically generated">
            <a:extLst>
              <a:ext uri="{FF2B5EF4-FFF2-40B4-BE49-F238E27FC236}">
                <a16:creationId xmlns:a16="http://schemas.microsoft.com/office/drawing/2014/main" id="{302429CC-34A7-4A60-814E-5DAE96FC8B9E}"/>
              </a:ext>
            </a:extLst>
          </p:cNvPr>
          <p:cNvPicPr>
            <a:picLocks noChangeAspect="1"/>
          </p:cNvPicPr>
          <p:nvPr/>
        </p:nvPicPr>
        <p:blipFill rotWithShape="1">
          <a:blip r:embed="rId4">
            <a:extLst>
              <a:ext uri="{28A0092B-C50C-407E-A947-70E740481C1C}">
                <a14:useLocalDpi xmlns:a14="http://schemas.microsoft.com/office/drawing/2010/main" val="0"/>
              </a:ext>
            </a:extLst>
          </a:blip>
          <a:srcRect t="11266" r="1" b="2448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6" name="Picture 5" descr="A group of people posing for a photo&#10;&#10;Description automatically generated">
            <a:extLst>
              <a:ext uri="{FF2B5EF4-FFF2-40B4-BE49-F238E27FC236}">
                <a16:creationId xmlns:a16="http://schemas.microsoft.com/office/drawing/2014/main" id="{C09D002E-1AD5-4D28-929B-B203A4FE06DC}"/>
              </a:ext>
            </a:extLst>
          </p:cNvPr>
          <p:cNvPicPr>
            <a:picLocks noChangeAspect="1"/>
          </p:cNvPicPr>
          <p:nvPr/>
        </p:nvPicPr>
        <p:blipFill rotWithShape="1">
          <a:blip r:embed="rId5">
            <a:extLst>
              <a:ext uri="{28A0092B-C50C-407E-A947-70E740481C1C}">
                <a14:useLocalDpi xmlns:a14="http://schemas.microsoft.com/office/drawing/2010/main" val="0"/>
              </a:ext>
            </a:extLst>
          </a:blip>
          <a:srcRect t="12520" r="-3" b="21056"/>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4" name="Picture 3" descr="A group of people posing for a photo&#10;&#10;Description automatically generated">
            <a:extLst>
              <a:ext uri="{FF2B5EF4-FFF2-40B4-BE49-F238E27FC236}">
                <a16:creationId xmlns:a16="http://schemas.microsoft.com/office/drawing/2014/main" id="{D90FB818-07F9-4504-92E4-29271900F996}"/>
              </a:ext>
            </a:extLst>
          </p:cNvPr>
          <p:cNvPicPr>
            <a:picLocks noChangeAspect="1"/>
          </p:cNvPicPr>
          <p:nvPr/>
        </p:nvPicPr>
        <p:blipFill rotWithShape="1">
          <a:blip r:embed="rId6">
            <a:extLst>
              <a:ext uri="{28A0092B-C50C-407E-A947-70E740481C1C}">
                <a14:useLocalDpi xmlns:a14="http://schemas.microsoft.com/office/drawing/2010/main" val="0"/>
              </a:ext>
            </a:extLst>
          </a:blip>
          <a:srcRect t="10712" r="1" b="25995"/>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0392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E6B4B0-B11D-8F40-B541-4D5F986D28E0}"/>
              </a:ext>
            </a:extLst>
          </p:cNvPr>
          <p:cNvSpPr txBox="1"/>
          <p:nvPr/>
        </p:nvSpPr>
        <p:spPr>
          <a:xfrm>
            <a:off x="1506416" y="3983712"/>
            <a:ext cx="7044026" cy="1569660"/>
          </a:xfrm>
          <a:prstGeom prst="rect">
            <a:avLst/>
          </a:prstGeom>
          <a:noFill/>
        </p:spPr>
        <p:txBody>
          <a:bodyPr wrap="square" lIns="91440" tIns="45720" rIns="91440" bIns="45720" rtlCol="0" anchor="t">
            <a:spAutoFit/>
          </a:bodyPr>
          <a:lstStyle/>
          <a:p>
            <a:r>
              <a:rPr lang="en-US" sz="2400" b="1">
                <a:solidFill>
                  <a:schemeClr val="accent2">
                    <a:lumMod val="50000"/>
                  </a:schemeClr>
                </a:solidFill>
                <a:latin typeface="Arial"/>
                <a:cs typeface="Arial"/>
              </a:rPr>
              <a:t>Delivering essential RDH information monthly to your inbox in a need-to-know format!</a:t>
            </a:r>
          </a:p>
          <a:p>
            <a:endParaRPr lang="en-US" sz="2400" b="1">
              <a:solidFill>
                <a:schemeClr val="accent2">
                  <a:lumMod val="50000"/>
                </a:schemeClr>
              </a:solidFill>
              <a:latin typeface="Arial" panose="020B0604020202020204" pitchFamily="34" charset="0"/>
              <a:cs typeface="Arial" panose="020B0604020202020204" pitchFamily="34" charset="0"/>
            </a:endParaRPr>
          </a:p>
          <a:p>
            <a:r>
              <a:rPr lang="en-US" sz="2400" b="1">
                <a:solidFill>
                  <a:schemeClr val="accent2">
                    <a:lumMod val="50000"/>
                  </a:schemeClr>
                </a:solidFill>
                <a:latin typeface="Arial"/>
                <a:cs typeface="Arial"/>
              </a:rPr>
              <a:t>Fast and easy for on-the-go students.</a:t>
            </a:r>
          </a:p>
        </p:txBody>
      </p:sp>
      <p:pic>
        <p:nvPicPr>
          <p:cNvPr id="5" name="Picture 4" descr="A screenshot of a video game&#10;&#10;Description automatically generated with medium confidence">
            <a:extLst>
              <a:ext uri="{FF2B5EF4-FFF2-40B4-BE49-F238E27FC236}">
                <a16:creationId xmlns:a16="http://schemas.microsoft.com/office/drawing/2014/main" id="{FC8F56BC-6534-F3DD-4CF5-12F6BAD2F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09" y="389123"/>
            <a:ext cx="7204847" cy="3377272"/>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E44CC1CC-B8C6-D09C-F4B3-7C2534781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7121">
            <a:off x="8434524" y="1726306"/>
            <a:ext cx="2419330" cy="4297495"/>
          </a:xfrm>
          <a:prstGeom prst="rect">
            <a:avLst/>
          </a:prstGeom>
        </p:spPr>
      </p:pic>
    </p:spTree>
    <p:extLst>
      <p:ext uri="{BB962C8B-B14F-4D97-AF65-F5344CB8AC3E}">
        <p14:creationId xmlns:p14="http://schemas.microsoft.com/office/powerpoint/2010/main" val="308968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18C5249-B417-8989-58BB-BC6EF2BF3152}"/>
              </a:ext>
            </a:extLst>
          </p:cNvPr>
          <p:cNvSpPr>
            <a:spLocks noGrp="1"/>
          </p:cNvSpPr>
          <p:nvPr>
            <p:ph type="body" sz="quarter" idx="25"/>
          </p:nvPr>
        </p:nvSpPr>
        <p:spPr>
          <a:xfrm>
            <a:off x="682752" y="1818153"/>
            <a:ext cx="5413248" cy="3314679"/>
          </a:xfrm>
        </p:spPr>
        <p:txBody>
          <a:bodyPr/>
          <a:lstStyle/>
          <a:p>
            <a:pPr marL="0" indent="0">
              <a:lnSpc>
                <a:spcPct val="90000"/>
              </a:lnSpc>
            </a:pPr>
            <a:r>
              <a:rPr lang="en-US" sz="2400">
                <a:solidFill>
                  <a:schemeClr val="tx1"/>
                </a:solidFill>
              </a:rPr>
              <a:t>The IOH is ADHA’s foundation that supports students just like you with multiple scholarship opportunities</a:t>
            </a:r>
          </a:p>
          <a:p>
            <a:pPr marL="245745" indent="-228600">
              <a:lnSpc>
                <a:spcPct val="90000"/>
              </a:lnSpc>
            </a:pPr>
            <a:endParaRPr lang="en-US" sz="2400">
              <a:solidFill>
                <a:schemeClr val="tx1"/>
              </a:solidFill>
              <a:ea typeface="Verdana"/>
            </a:endParaRPr>
          </a:p>
          <a:p>
            <a:pPr marL="245745" indent="-228600">
              <a:lnSpc>
                <a:spcPct val="90000"/>
              </a:lnSpc>
            </a:pPr>
            <a:r>
              <a:rPr lang="en-US" sz="2400" b="1">
                <a:solidFill>
                  <a:schemeClr val="tx1"/>
                </a:solidFill>
              </a:rPr>
              <a:t>Deadline: February 1, 2024</a:t>
            </a:r>
          </a:p>
          <a:p>
            <a:pPr marL="245745" indent="-228600">
              <a:lnSpc>
                <a:spcPct val="90000"/>
              </a:lnSpc>
            </a:pPr>
            <a:r>
              <a:rPr lang="en-US" b="1" i="1">
                <a:solidFill>
                  <a:schemeClr val="tx1"/>
                </a:solidFill>
              </a:rPr>
              <a:t>		   </a:t>
            </a:r>
            <a:r>
              <a:rPr lang="en-US" sz="1800" i="1">
                <a:solidFill>
                  <a:schemeClr val="tx1"/>
                </a:solidFill>
              </a:rPr>
              <a:t>for 2024 – 2025 School year</a:t>
            </a:r>
          </a:p>
          <a:p>
            <a:pPr marL="17145" indent="0">
              <a:lnSpc>
                <a:spcPct val="90000"/>
              </a:lnSpc>
              <a:buNone/>
            </a:pPr>
            <a:endParaRPr lang="en-US" sz="2400" b="1">
              <a:solidFill>
                <a:schemeClr val="tx1"/>
              </a:solidFill>
              <a:ea typeface="Verdana"/>
              <a:cs typeface="Verdana"/>
            </a:endParaRPr>
          </a:p>
          <a:p>
            <a:pPr marL="245745" indent="-228600">
              <a:lnSpc>
                <a:spcPct val="90000"/>
              </a:lnSpc>
            </a:pPr>
            <a:r>
              <a:rPr lang="en-US" sz="2400">
                <a:solidFill>
                  <a:schemeClr val="tx1"/>
                </a:solidFill>
              </a:rPr>
              <a:t>Visit</a:t>
            </a:r>
            <a:r>
              <a:rPr lang="en-US" sz="2400" b="1">
                <a:solidFill>
                  <a:schemeClr val="tx1"/>
                </a:solidFill>
              </a:rPr>
              <a:t> adha.org/</a:t>
            </a:r>
            <a:r>
              <a:rPr lang="en-US" sz="2400" b="1" err="1">
                <a:solidFill>
                  <a:schemeClr val="tx1"/>
                </a:solidFill>
              </a:rPr>
              <a:t>ioh</a:t>
            </a:r>
            <a:r>
              <a:rPr lang="en-US" sz="2400" b="1">
                <a:solidFill>
                  <a:schemeClr val="tx1"/>
                </a:solidFill>
              </a:rPr>
              <a:t> </a:t>
            </a:r>
            <a:r>
              <a:rPr lang="en-US" sz="2400">
                <a:solidFill>
                  <a:schemeClr val="tx1"/>
                </a:solidFill>
              </a:rPr>
              <a:t>for more information</a:t>
            </a:r>
            <a:endParaRPr lang="en-US" sz="2400">
              <a:solidFill>
                <a:schemeClr val="tx1"/>
              </a:solidFill>
              <a:ea typeface="Verdana"/>
            </a:endParaRPr>
          </a:p>
          <a:p>
            <a:endParaRPr lang="en-US"/>
          </a:p>
        </p:txBody>
      </p:sp>
      <p:sp>
        <p:nvSpPr>
          <p:cNvPr id="16" name="Text Placeholder 15">
            <a:extLst>
              <a:ext uri="{FF2B5EF4-FFF2-40B4-BE49-F238E27FC236}">
                <a16:creationId xmlns:a16="http://schemas.microsoft.com/office/drawing/2014/main" id="{E958D844-3596-294E-3E65-277E5171219D}"/>
              </a:ext>
            </a:extLst>
          </p:cNvPr>
          <p:cNvSpPr>
            <a:spLocks noGrp="1"/>
          </p:cNvSpPr>
          <p:nvPr>
            <p:ph type="body" sz="quarter" idx="27"/>
          </p:nvPr>
        </p:nvSpPr>
        <p:spPr/>
        <p:txBody>
          <a:bodyPr/>
          <a:lstStyle/>
          <a:p>
            <a:r>
              <a:rPr lang="en-US"/>
              <a:t> </a:t>
            </a:r>
          </a:p>
        </p:txBody>
      </p:sp>
      <p:pic>
        <p:nvPicPr>
          <p:cNvPr id="17" name="Picture 16" descr="A picture containing square&#10;&#10;Description automatically generated">
            <a:extLst>
              <a:ext uri="{FF2B5EF4-FFF2-40B4-BE49-F238E27FC236}">
                <a16:creationId xmlns:a16="http://schemas.microsoft.com/office/drawing/2014/main" id="{B7814DD9-A77D-D254-DF67-2E5038AB9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397" y="2513351"/>
            <a:ext cx="4541052" cy="1257399"/>
          </a:xfrm>
          <a:prstGeom prst="rect">
            <a:avLst/>
          </a:prstGeom>
        </p:spPr>
      </p:pic>
      <p:sp>
        <p:nvSpPr>
          <p:cNvPr id="2" name="Title 3">
            <a:extLst>
              <a:ext uri="{FF2B5EF4-FFF2-40B4-BE49-F238E27FC236}">
                <a16:creationId xmlns:a16="http://schemas.microsoft.com/office/drawing/2014/main" id="{84840B61-8E52-0E8A-1F35-65046D09A8FF}"/>
              </a:ext>
            </a:extLst>
          </p:cNvPr>
          <p:cNvSpPr txBox="1">
            <a:spLocks/>
          </p:cNvSpPr>
          <p:nvPr/>
        </p:nvSpPr>
        <p:spPr>
          <a:xfrm>
            <a:off x="609600" y="678776"/>
            <a:ext cx="10972800" cy="621792"/>
          </a:xfrm>
          <a:prstGeom prst="rect">
            <a:avLst/>
          </a:prstGeom>
        </p:spPr>
        <p:txBody>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a:t>Scholarship Opportunities</a:t>
            </a:r>
          </a:p>
        </p:txBody>
      </p:sp>
    </p:spTree>
    <p:extLst>
      <p:ext uri="{BB962C8B-B14F-4D97-AF65-F5344CB8AC3E}">
        <p14:creationId xmlns:p14="http://schemas.microsoft.com/office/powerpoint/2010/main" val="635905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5213A8-EEBD-4B82-A143-64C03D821A02}"/>
              </a:ext>
            </a:extLst>
          </p:cNvPr>
          <p:cNvSpPr>
            <a:spLocks noGrp="1"/>
          </p:cNvSpPr>
          <p:nvPr>
            <p:ph type="body" sz="quarter" idx="13"/>
          </p:nvPr>
        </p:nvSpPr>
        <p:spPr>
          <a:xfrm>
            <a:off x="643623" y="754970"/>
            <a:ext cx="9432925" cy="1293523"/>
          </a:xfrm>
        </p:spPr>
        <p:txBody>
          <a:bodyPr lIns="91440" tIns="45720" rIns="91440" bIns="45720" anchor="t">
            <a:normAutofit fontScale="92500" lnSpcReduction="20000"/>
          </a:bodyPr>
          <a:lstStyle/>
          <a:p>
            <a:pPr algn="l"/>
            <a:r>
              <a:rPr lang="en-US" sz="4300">
                <a:solidFill>
                  <a:srgbClr val="3E2C70"/>
                </a:solidFill>
                <a:ea typeface="+mj-ea"/>
                <a:cs typeface="+mj-cs"/>
              </a:rPr>
              <a:t>ADHA24 ANNUAL CONFERENCE</a:t>
            </a:r>
          </a:p>
          <a:p>
            <a:pPr algn="l">
              <a:spcBef>
                <a:spcPts val="1200"/>
              </a:spcBef>
            </a:pPr>
            <a:r>
              <a:rPr lang="en-US" sz="2000">
                <a:solidFill>
                  <a:srgbClr val="DB3A73"/>
                </a:solidFill>
                <a:latin typeface="Arial"/>
                <a:cs typeface="Arial"/>
              </a:rPr>
              <a:t>July 26 – 28, 2024 </a:t>
            </a:r>
          </a:p>
          <a:p>
            <a:pPr algn="l">
              <a:spcBef>
                <a:spcPts val="600"/>
              </a:spcBef>
            </a:pPr>
            <a:r>
              <a:rPr lang="en-US" sz="2000">
                <a:solidFill>
                  <a:srgbClr val="DB3A73"/>
                </a:solidFill>
                <a:latin typeface="Arial"/>
                <a:cs typeface="Arial"/>
              </a:rPr>
              <a:t>New Orleans, LA</a:t>
            </a:r>
          </a:p>
          <a:p>
            <a:endParaRPr lang="en-US"/>
          </a:p>
        </p:txBody>
      </p:sp>
      <p:sp>
        <p:nvSpPr>
          <p:cNvPr id="10" name="Text Placeholder 9">
            <a:extLst>
              <a:ext uri="{FF2B5EF4-FFF2-40B4-BE49-F238E27FC236}">
                <a16:creationId xmlns:a16="http://schemas.microsoft.com/office/drawing/2014/main" id="{7D08A031-D0C9-4B2C-B102-453CF7E238EA}"/>
              </a:ext>
            </a:extLst>
          </p:cNvPr>
          <p:cNvSpPr>
            <a:spLocks noGrp="1"/>
          </p:cNvSpPr>
          <p:nvPr>
            <p:ph type="body" sz="quarter" idx="14"/>
          </p:nvPr>
        </p:nvSpPr>
        <p:spPr>
          <a:xfrm>
            <a:off x="643622" y="2274862"/>
            <a:ext cx="7098297" cy="3278221"/>
          </a:xfrm>
        </p:spPr>
        <p:txBody>
          <a:bodyPr lIns="91440" tIns="45720" rIns="91440" bIns="45720" anchor="t">
            <a:normAutofit/>
          </a:bodyPr>
          <a:lstStyle/>
          <a:p>
            <a:pPr marL="0" indent="0" algn="l">
              <a:lnSpc>
                <a:spcPct val="95000"/>
              </a:lnSpc>
              <a:buNone/>
            </a:pPr>
            <a:r>
              <a:rPr lang="en-US" sz="2000" b="1" i="0">
                <a:solidFill>
                  <a:srgbClr val="63BFA1"/>
                </a:solidFill>
                <a:effectLst/>
                <a:latin typeface="Arial"/>
                <a:cs typeface="Arial"/>
              </a:rPr>
              <a:t>A Special Place for Students</a:t>
            </a:r>
          </a:p>
          <a:p>
            <a:pPr marL="0" indent="0" algn="l">
              <a:lnSpc>
                <a:spcPct val="95000"/>
              </a:lnSpc>
              <a:buNone/>
            </a:pPr>
            <a:r>
              <a:rPr lang="en-US" sz="2000" b="0" i="0">
                <a:effectLst/>
                <a:latin typeface="Arial"/>
                <a:cs typeface="Arial"/>
              </a:rPr>
              <a:t>Special events and education </a:t>
            </a:r>
            <a:r>
              <a:rPr lang="en-US" sz="2000">
                <a:latin typeface="Arial"/>
                <a:cs typeface="Arial"/>
              </a:rPr>
              <a:t>designed</a:t>
            </a:r>
            <a:r>
              <a:rPr lang="en-US" sz="2000" b="0" i="0">
                <a:effectLst/>
                <a:latin typeface="Arial"/>
                <a:cs typeface="Arial"/>
              </a:rPr>
              <a:t> to help dental hygiene students advance their knowledge, network and have a great time including:</a:t>
            </a:r>
          </a:p>
          <a:p>
            <a:pPr marL="342900" indent="-342900" algn="l">
              <a:lnSpc>
                <a:spcPct val="95000"/>
              </a:lnSpc>
              <a:buFont typeface="Arial" panose="020B0604020202020204" pitchFamily="34" charset="0"/>
              <a:buChar char="•"/>
            </a:pPr>
            <a:r>
              <a:rPr lang="en-US" sz="2000" b="0" i="0">
                <a:effectLst/>
                <a:latin typeface="Arial"/>
                <a:cs typeface="Arial"/>
              </a:rPr>
              <a:t>Students-Only Reception  </a:t>
            </a:r>
          </a:p>
          <a:p>
            <a:pPr marL="342900" indent="-342900">
              <a:lnSpc>
                <a:spcPct val="95000"/>
              </a:lnSpc>
              <a:buFont typeface="Arial" panose="020B0604020202020204" pitchFamily="34" charset="0"/>
              <a:buChar char="•"/>
            </a:pPr>
            <a:r>
              <a:rPr lang="en-US" sz="2000" b="0" i="0">
                <a:effectLst/>
                <a:latin typeface="Arial"/>
                <a:cs typeface="Arial"/>
              </a:rPr>
              <a:t>Network with fellow students and connect with the nation’s leading </a:t>
            </a:r>
            <a:r>
              <a:rPr lang="en-US" sz="2000">
                <a:latin typeface="Arial"/>
                <a:cs typeface="Arial"/>
              </a:rPr>
              <a:t>dental</a:t>
            </a:r>
            <a:r>
              <a:rPr lang="en-US" sz="2000" b="0" i="0">
                <a:effectLst/>
                <a:latin typeface="Arial"/>
                <a:cs typeface="Arial"/>
              </a:rPr>
              <a:t> </a:t>
            </a:r>
            <a:r>
              <a:rPr lang="en-US" sz="2000">
                <a:latin typeface="Arial"/>
                <a:cs typeface="Arial"/>
              </a:rPr>
              <a:t>hygiene professionals</a:t>
            </a:r>
            <a:r>
              <a:rPr lang="en-US" sz="2000" b="0" i="0">
                <a:effectLst/>
                <a:latin typeface="Arial"/>
                <a:cs typeface="Arial"/>
              </a:rPr>
              <a:t>.  </a:t>
            </a:r>
          </a:p>
          <a:p>
            <a:pPr marL="342900" indent="-342900">
              <a:lnSpc>
                <a:spcPct val="95000"/>
              </a:lnSpc>
              <a:buFont typeface="Arial" panose="020B0604020202020204" pitchFamily="34" charset="0"/>
              <a:buChar char="•"/>
            </a:pPr>
            <a:r>
              <a:rPr lang="en-US" sz="2000" b="0" i="0">
                <a:effectLst/>
                <a:latin typeface="Arial"/>
                <a:cs typeface="Arial"/>
              </a:rPr>
              <a:t>Student specific courses</a:t>
            </a:r>
            <a:r>
              <a:rPr lang="en-US" sz="2000">
                <a:latin typeface="Arial"/>
                <a:cs typeface="Arial"/>
              </a:rPr>
              <a:t> and select awards competitions</a:t>
            </a:r>
            <a:endParaRPr lang="en-US" sz="2000" b="0" i="0">
              <a:effectLst/>
              <a:latin typeface="Arial"/>
              <a:cs typeface="Arial"/>
            </a:endParaRPr>
          </a:p>
        </p:txBody>
      </p:sp>
      <p:pic>
        <p:nvPicPr>
          <p:cNvPr id="2" name="Picture 1">
            <a:extLst>
              <a:ext uri="{FF2B5EF4-FFF2-40B4-BE49-F238E27FC236}">
                <a16:creationId xmlns:a16="http://schemas.microsoft.com/office/drawing/2014/main" id="{95E9639C-2E27-770E-909E-77827FB76B5B}"/>
              </a:ext>
            </a:extLst>
          </p:cNvPr>
          <p:cNvPicPr>
            <a:picLocks noChangeAspect="1"/>
          </p:cNvPicPr>
          <p:nvPr/>
        </p:nvPicPr>
        <p:blipFill>
          <a:blip r:embed="rId2"/>
          <a:stretch>
            <a:fillRect/>
          </a:stretch>
        </p:blipFill>
        <p:spPr>
          <a:xfrm>
            <a:off x="8840012" y="1333563"/>
            <a:ext cx="2708365" cy="51658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3348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EA088C-8A64-43AE-81CE-C1E54B32C090}"/>
              </a:ext>
            </a:extLst>
          </p:cNvPr>
          <p:cNvSpPr>
            <a:spLocks noGrp="1"/>
          </p:cNvSpPr>
          <p:nvPr>
            <p:ph type="body" sz="quarter" idx="13"/>
          </p:nvPr>
        </p:nvSpPr>
        <p:spPr/>
        <p:txBody>
          <a:bodyPr>
            <a:normAutofit/>
          </a:bodyPr>
          <a:lstStyle/>
          <a:p>
            <a:r>
              <a:rPr lang="en-US">
                <a:solidFill>
                  <a:srgbClr val="3E2C70"/>
                </a:solidFill>
                <a:ea typeface="+mj-ea"/>
                <a:cs typeface="+mj-cs"/>
              </a:rPr>
              <a:t>National Board Review (NBR)</a:t>
            </a:r>
          </a:p>
        </p:txBody>
      </p:sp>
      <p:sp>
        <p:nvSpPr>
          <p:cNvPr id="9" name="Text Placeholder 8">
            <a:extLst>
              <a:ext uri="{FF2B5EF4-FFF2-40B4-BE49-F238E27FC236}">
                <a16:creationId xmlns:a16="http://schemas.microsoft.com/office/drawing/2014/main" id="{266F5067-40D8-F4AF-A69E-CEDA7456A0A7}"/>
              </a:ext>
            </a:extLst>
          </p:cNvPr>
          <p:cNvSpPr>
            <a:spLocks noGrp="1"/>
          </p:cNvSpPr>
          <p:nvPr>
            <p:ph type="body" sz="quarter" idx="14"/>
          </p:nvPr>
        </p:nvSpPr>
        <p:spPr>
          <a:xfrm>
            <a:off x="735013" y="1619269"/>
            <a:ext cx="10975830" cy="4054475"/>
          </a:xfrm>
        </p:spPr>
        <p:txBody>
          <a:bodyPr vert="horz" lIns="0" tIns="0" rIns="0" bIns="0" rtlCol="0" anchor="t">
            <a:normAutofit fontScale="85000" lnSpcReduction="10000"/>
          </a:bodyPr>
          <a:lstStyle/>
          <a:p>
            <a:pPr marL="342900" indent="-342900">
              <a:buFont typeface="Arial" panose="020B0604020202020204" pitchFamily="34" charset="0"/>
              <a:buChar char="•"/>
            </a:pPr>
            <a:r>
              <a:rPr lang="en-US" sz="2400" b="1">
                <a:latin typeface="Arial"/>
                <a:cs typeface="Arial"/>
              </a:rPr>
              <a:t>Big discounts</a:t>
            </a:r>
            <a:r>
              <a:rPr lang="en-US" sz="2400">
                <a:latin typeface="Arial"/>
                <a:cs typeface="Arial"/>
              </a:rPr>
              <a:t> for ADHA student members!</a:t>
            </a:r>
          </a:p>
          <a:p>
            <a:pPr marL="800100" lvl="1" indent="-342900">
              <a:buFont typeface="Arial" panose="020B0604020202020204" pitchFamily="34" charset="0"/>
              <a:buChar char="•"/>
            </a:pPr>
            <a:r>
              <a:rPr lang="en-US" sz="2400">
                <a:solidFill>
                  <a:schemeClr val="tx1"/>
                </a:solidFill>
                <a:latin typeface="Arial"/>
                <a:cs typeface="Arial"/>
              </a:rPr>
              <a:t>$49 for 1-year members</a:t>
            </a:r>
          </a:p>
          <a:p>
            <a:pPr marL="800100" lvl="1" indent="-342900">
              <a:buFont typeface="Arial" panose="020B0604020202020204" pitchFamily="34" charset="0"/>
              <a:buChar char="•"/>
            </a:pPr>
            <a:r>
              <a:rPr lang="en-US" sz="2400">
                <a:solidFill>
                  <a:schemeClr val="tx1"/>
                </a:solidFill>
                <a:latin typeface="Arial"/>
                <a:cs typeface="Arial"/>
              </a:rPr>
              <a:t>$39 for 2-year members</a:t>
            </a:r>
          </a:p>
          <a:p>
            <a:pPr marL="800100" lvl="1" indent="-342900">
              <a:spcAft>
                <a:spcPts val="300"/>
              </a:spcAft>
              <a:buFont typeface="Arial" panose="020B0604020202020204" pitchFamily="34" charset="0"/>
              <a:buChar char="•"/>
            </a:pPr>
            <a:r>
              <a:rPr lang="en-US" sz="2400">
                <a:solidFill>
                  <a:schemeClr val="tx1"/>
                </a:solidFill>
                <a:latin typeface="Arial"/>
                <a:cs typeface="Arial"/>
              </a:rPr>
              <a:t>$125 for nonmembers</a:t>
            </a:r>
          </a:p>
          <a:p>
            <a:pPr marL="342900" indent="-342900">
              <a:spcAft>
                <a:spcPts val="300"/>
              </a:spcAft>
              <a:buFont typeface="Arial" panose="020B0604020202020204" pitchFamily="34" charset="0"/>
              <a:buChar char="•"/>
            </a:pPr>
            <a:r>
              <a:rPr lang="en-US" b="1">
                <a:latin typeface="Arial"/>
                <a:cs typeface="Arial"/>
              </a:rPr>
              <a:t>New!</a:t>
            </a:r>
            <a:r>
              <a:rPr lang="en-US">
                <a:latin typeface="Arial"/>
                <a:cs typeface="Arial"/>
              </a:rPr>
              <a:t> Bundle</a:t>
            </a:r>
            <a:r>
              <a:rPr lang="en-US" sz="2400">
                <a:latin typeface="Arial"/>
                <a:cs typeface="Arial"/>
              </a:rPr>
              <a:t> with a 2-year membership for $185 and save even more!</a:t>
            </a:r>
          </a:p>
          <a:p>
            <a:pPr marL="342900" indent="-342900">
              <a:spcAft>
                <a:spcPts val="300"/>
              </a:spcAft>
              <a:buFont typeface="Arial" panose="020B0604020202020204" pitchFamily="34" charset="0"/>
              <a:buChar char="•"/>
            </a:pPr>
            <a:r>
              <a:rPr lang="en-US" b="1">
                <a:latin typeface="Arial"/>
                <a:cs typeface="Arial"/>
              </a:rPr>
              <a:t>Forever Access </a:t>
            </a:r>
            <a:r>
              <a:rPr lang="en-US">
                <a:latin typeface="Arial"/>
                <a:cs typeface="Arial"/>
              </a:rPr>
              <a:t>–</a:t>
            </a:r>
            <a:r>
              <a:rPr lang="en-US" b="1">
                <a:latin typeface="Arial"/>
                <a:cs typeface="Arial"/>
              </a:rPr>
              <a:t> </a:t>
            </a:r>
            <a:r>
              <a:rPr lang="en-US">
                <a:latin typeface="Arial"/>
                <a:cs typeface="Arial"/>
              </a:rPr>
              <a:t>Unlike</a:t>
            </a:r>
            <a:r>
              <a:rPr lang="en-US" sz="2400">
                <a:latin typeface="Arial"/>
                <a:cs typeface="Arial"/>
              </a:rPr>
              <a:t> any other board prep course on the market</a:t>
            </a:r>
            <a:r>
              <a:rPr lang="en-US">
                <a:latin typeface="Arial"/>
                <a:cs typeface="Arial"/>
              </a:rPr>
              <a:t> </a:t>
            </a:r>
            <a:r>
              <a:rPr lang="en-US" sz="1600">
                <a:solidFill>
                  <a:srgbClr val="202124"/>
                </a:solidFill>
                <a:latin typeface="Arial"/>
                <a:cs typeface="Arial"/>
              </a:rPr>
              <a:t>–</a:t>
            </a:r>
            <a:r>
              <a:rPr lang="en-US">
                <a:latin typeface="Arial"/>
                <a:cs typeface="Arial"/>
              </a:rPr>
              <a:t> permanent</a:t>
            </a:r>
            <a:r>
              <a:rPr lang="en-US" sz="2400">
                <a:latin typeface="Arial"/>
                <a:cs typeface="Arial"/>
              </a:rPr>
              <a:t> access! </a:t>
            </a:r>
          </a:p>
          <a:p>
            <a:pPr marL="342900" indent="-342900">
              <a:spcAft>
                <a:spcPts val="300"/>
              </a:spcAft>
              <a:buFont typeface="Arial" panose="020B0604020202020204" pitchFamily="34" charset="0"/>
              <a:buChar char="•"/>
            </a:pPr>
            <a:r>
              <a:rPr lang="en-US" sz="2400" b="1">
                <a:latin typeface="Arial"/>
                <a:cs typeface="Arial"/>
              </a:rPr>
              <a:t>Watch </a:t>
            </a:r>
            <a:r>
              <a:rPr lang="en-US" b="1">
                <a:latin typeface="Arial"/>
                <a:cs typeface="Arial"/>
              </a:rPr>
              <a:t>On-demand</a:t>
            </a:r>
            <a:r>
              <a:rPr lang="en-US" sz="2400">
                <a:latin typeface="Arial"/>
                <a:cs typeface="Arial"/>
              </a:rPr>
              <a:t> </a:t>
            </a:r>
            <a:r>
              <a:rPr lang="en-US" sz="2400" b="1">
                <a:latin typeface="Arial"/>
                <a:cs typeface="Arial"/>
              </a:rPr>
              <a:t>videos</a:t>
            </a:r>
            <a:r>
              <a:rPr lang="en-US" sz="2400">
                <a:latin typeface="Arial"/>
                <a:cs typeface="Arial"/>
              </a:rPr>
              <a:t> from faculty on all the need-to-know areas of the board exam!</a:t>
            </a:r>
          </a:p>
          <a:p>
            <a:pPr marL="342900" indent="-342900">
              <a:spcAft>
                <a:spcPts val="300"/>
              </a:spcAft>
              <a:buFont typeface="Arial" panose="020B0604020202020204" pitchFamily="34" charset="0"/>
              <a:buChar char="•"/>
            </a:pPr>
            <a:r>
              <a:rPr lang="en-US" b="1">
                <a:latin typeface="Arial"/>
                <a:cs typeface="Arial"/>
              </a:rPr>
              <a:t>Self-Quizzing</a:t>
            </a:r>
            <a:r>
              <a:rPr lang="en-US">
                <a:latin typeface="Arial"/>
                <a:cs typeface="Arial"/>
              </a:rPr>
              <a:t> – Access</a:t>
            </a:r>
            <a:r>
              <a:rPr lang="en-US" sz="2400">
                <a:latin typeface="Arial"/>
                <a:cs typeface="Arial"/>
              </a:rPr>
              <a:t> the ADHA test question bank and spend as much time as you’d like quizzing yourself.</a:t>
            </a:r>
          </a:p>
          <a:p>
            <a:pPr marL="342900" indent="-342900">
              <a:spcAft>
                <a:spcPts val="300"/>
              </a:spcAft>
              <a:buFont typeface="Arial" panose="020B0604020202020204" pitchFamily="34" charset="0"/>
              <a:buChar char="•"/>
            </a:pPr>
            <a:r>
              <a:rPr lang="en-US" sz="2400" b="1">
                <a:latin typeface="Arial"/>
                <a:cs typeface="Arial"/>
              </a:rPr>
              <a:t>Ace </a:t>
            </a:r>
            <a:r>
              <a:rPr lang="en-US" b="1">
                <a:latin typeface="Arial"/>
                <a:cs typeface="Arial"/>
              </a:rPr>
              <a:t>Your</a:t>
            </a:r>
            <a:r>
              <a:rPr lang="en-US" sz="2400" b="1">
                <a:latin typeface="Arial"/>
                <a:cs typeface="Arial"/>
              </a:rPr>
              <a:t> </a:t>
            </a:r>
            <a:r>
              <a:rPr lang="en-US" b="1">
                <a:latin typeface="Arial"/>
                <a:cs typeface="Arial"/>
              </a:rPr>
              <a:t>Exam</a:t>
            </a:r>
            <a:r>
              <a:rPr lang="en-US" sz="2400">
                <a:latin typeface="Arial"/>
                <a:cs typeface="Arial"/>
              </a:rPr>
              <a:t> after prepping with ADHA!  </a:t>
            </a:r>
          </a:p>
          <a:p>
            <a:endParaRPr lang="en-US"/>
          </a:p>
        </p:txBody>
      </p:sp>
      <p:pic>
        <p:nvPicPr>
          <p:cNvPr id="6" name="Picture 5" descr="A picture containing shape&#10;&#10;Description automatically generated">
            <a:extLst>
              <a:ext uri="{FF2B5EF4-FFF2-40B4-BE49-F238E27FC236}">
                <a16:creationId xmlns:a16="http://schemas.microsoft.com/office/drawing/2014/main" id="{FD9E9B8F-4DCE-1632-6171-636AC8BDC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035" y="1405228"/>
            <a:ext cx="4267788" cy="1149116"/>
          </a:xfrm>
          <a:prstGeom prst="rect">
            <a:avLst/>
          </a:prstGeom>
        </p:spPr>
      </p:pic>
    </p:spTree>
    <p:extLst>
      <p:ext uri="{BB962C8B-B14F-4D97-AF65-F5344CB8AC3E}">
        <p14:creationId xmlns:p14="http://schemas.microsoft.com/office/powerpoint/2010/main" val="37265641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Company Outline Presentation&amp;quot;&quot;/&gt;&lt;property id=&quot;20307&quot; value=&quot;345&quot;/&gt;&lt;/object&gt;&lt;object type=&quot;3&quot; unique_id=&quot;10005&quot;&gt;&lt;property id=&quot;20148&quot; value=&quot;5&quot;/&gt;&lt;property id=&quot;20300&quot; value=&quot;Slide 4 - &amp;quot;Template Slide 01&amp;quot;&quot;/&gt;&lt;property id=&quot;20307&quot; value=&quot;283&quot;/&gt;&lt;/object&gt;&lt;object type=&quot;3&quot; unique_id=&quot;10007&quot;&gt;&lt;property id=&quot;20148&quot; value=&quot;5&quot;/&gt;&lt;property id=&quot;20300&quot; value=&quot;Slide 5 - &amp;quot;Template (w/ Placeholder) 01&amp;quot;&quot;/&gt;&lt;property id=&quot;20307&quot; value=&quot;344&quot;/&gt;&lt;/object&gt;&lt;object type=&quot;3&quot; unique_id=&quot;10008&quot;&gt;&lt;property id=&quot;20148&quot; value=&quot;5&quot;/&gt;&lt;property id=&quot;20300&quot; value=&quot;Slide 6 - &amp;quot;Template (w/ Placeholder) 02&amp;quot;&quot;/&gt;&lt;property id=&quot;20307&quot; value=&quot;343&quot;/&gt;&lt;/object&gt;&lt;object type=&quot;3&quot; unique_id=&quot;10017&quot;&gt;&lt;property id=&quot;20148&quot; value=&quot;5&quot;/&gt;&lt;property id=&quot;20300&quot; value=&quot;Slide 2 - &amp;quot;Company Outline Presentation&amp;quot;&quot;/&gt;&lt;property id=&quot;20307&quot; value=&quot;346&quot;/&gt;&lt;/object&gt;&lt;object type=&quot;3&quot; unique_id=&quot;10059&quot;&gt;&lt;property id=&quot;20148&quot; value=&quot;5&quot;/&gt;&lt;property id=&quot;20300&quot; value=&quot;Slide 3 - &amp;quot;Company Outline Presentation&amp;quot;&quot;/&gt;&lt;property id=&quot;20307&quot; value=&quot;347&quot;/&gt;&lt;/object&gt;&lt;/object&gt;&lt;object type=&quot;8&quot; unique_id=&quot;10016&quot;&gt;&lt;/object&gt;&lt;/object&gt;&lt;/database&gt;"/>
  <p:tag name="SECTOMILLISECCONVERTED" val="1"/>
</p:tagLst>
</file>

<file path=ppt/theme/theme1.xml><?xml version="1.0" encoding="utf-8"?>
<a:theme xmlns:a="http://schemas.openxmlformats.org/drawingml/2006/main" name="ADHA Slide Deck 2023">
  <a:themeElements>
    <a:clrScheme name="ADHA">
      <a:dk1>
        <a:srgbClr val="000000"/>
      </a:dk1>
      <a:lt1>
        <a:srgbClr val="FFFFFF"/>
      </a:lt1>
      <a:dk2>
        <a:srgbClr val="44546A"/>
      </a:dk2>
      <a:lt2>
        <a:srgbClr val="E7E6E6"/>
      </a:lt2>
      <a:accent1>
        <a:srgbClr val="3E2C70"/>
      </a:accent1>
      <a:accent2>
        <a:srgbClr val="B39DCA"/>
      </a:accent2>
      <a:accent3>
        <a:srgbClr val="FBAF3F"/>
      </a:accent3>
      <a:accent4>
        <a:srgbClr val="EFA01F"/>
      </a:accent4>
      <a:accent5>
        <a:srgbClr val="755EA8"/>
      </a:accent5>
      <a:accent6>
        <a:srgbClr val="FFE5B3"/>
      </a:accent6>
      <a:hlink>
        <a:srgbClr val="0563C1"/>
      </a:hlink>
      <a:folHlink>
        <a:srgbClr val="954F72"/>
      </a:folHlink>
    </a:clrScheme>
    <a:fontScheme name="Custom 35">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A_PPT_PresentationTemplate" id="{18950F67-1AD9-45E3-AF49-D5A7353E3508}" vid="{133A2A11-AEE7-48E9-9C6B-CBF5A54EA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06E586B4E5BE48909F4DE85303F76B" ma:contentTypeVersion="" ma:contentTypeDescription="Create a new document." ma:contentTypeScope="" ma:versionID="a48b8270d18cdbbc9037b44ce5b0a84b">
  <xsd:schema xmlns:xsd="http://www.w3.org/2001/XMLSchema" xmlns:xs="http://www.w3.org/2001/XMLSchema" xmlns:p="http://schemas.microsoft.com/office/2006/metadata/properties" xmlns:ns2="a3ca41f0-2b73-42eb-a12d-662af8fb5fd2" xmlns:ns3="3DF44443-214A-4889-AFB4-BCDD24D74406" xmlns:ns4="3df44443-214a-4889-afb4-bcdd24d74406" targetNamespace="http://schemas.microsoft.com/office/2006/metadata/properties" ma:root="true" ma:fieldsID="393abbc93d5a4bde4e35b502e6cb6706" ns2:_="" ns3:_="" ns4:_="">
    <xsd:import namespace="a3ca41f0-2b73-42eb-a12d-662af8fb5fd2"/>
    <xsd:import namespace="3DF44443-214A-4889-AFB4-BCDD24D74406"/>
    <xsd:import namespace="3df44443-214a-4889-afb4-bcdd24d7440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4:MediaServiceAutoKeyPoints" minOccurs="0"/>
                <xsd:element ref="ns4:MediaServiceKeyPoints" minOccurs="0"/>
                <xsd:element ref="ns4:MediaServiceGenerationTime" minOccurs="0"/>
                <xsd:element ref="ns4:MediaServiceEventHashCode" minOccurs="0"/>
                <xsd:element ref="ns4:MediaServiceDateTaken" minOccurs="0"/>
                <xsd:element ref="ns4:MediaServiceLocation" minOccurs="0"/>
                <xsd:element ref="ns4:lcf76f155ced4ddcb4097134ff3c332f" minOccurs="0"/>
                <xsd:element ref="ns2:TaxCatchAll"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a41f0-2b73-42eb-a12d-662af8fb5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4" nillable="true" ma:displayName="Taxonomy Catch All Column" ma:hidden="true" ma:list="{7c1679da-8d46-4c97-9d05-1cb67c0284a3}" ma:internalName="TaxCatchAll" ma:showField="CatchAllData" ma:web="a3ca41f0-2b73-42eb-a12d-662af8fb5f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a0944e-77c6-4806-add3-1db73bea92ea"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3ca41f0-2b73-42eb-a12d-662af8fb5fd2" xsi:nil="true"/>
    <lcf76f155ced4ddcb4097134ff3c332f xmlns="3df44443-214a-4889-afb4-bcdd24d7440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55359D-D3BE-498B-A168-6512AD86E72A}">
  <ds:schemaRefs>
    <ds:schemaRef ds:uri="3DF44443-214A-4889-AFB4-BCDD24D74406"/>
    <ds:schemaRef ds:uri="3df44443-214a-4889-afb4-bcdd24d74406"/>
    <ds:schemaRef ds:uri="a3ca41f0-2b73-42eb-a12d-662af8fb5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F93FFBB-F0D0-4A79-9FF8-FB7B3E2B7234}">
  <ds:schemaRefs>
    <ds:schemaRef ds:uri="3DF44443-214A-4889-AFB4-BCDD24D74406"/>
    <ds:schemaRef ds:uri="3df44443-214a-4889-afb4-bcdd24d74406"/>
    <ds:schemaRef ds:uri="a3ca41f0-2b73-42eb-a12d-662af8fb5f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7FADEF0-5C94-4BF1-B62E-F43E6D691B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ADHA_PowerPoint_Template - 2023 Re-Brand</Template>
  <Application>Microsoft Office PowerPoint</Application>
  <PresentationFormat>Widescreen</PresentationFormat>
  <Slides>19</Slides>
  <Notes>6</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ADHA Slide Deck 2023</vt:lpstr>
      <vt:lpstr>PowerPoint Presentation</vt:lpstr>
      <vt:lpstr>PowerPoint Presentation</vt:lpstr>
      <vt:lpstr>PowerPoint Presentation</vt:lpstr>
      <vt:lpstr>PowerPoint Presentation</vt:lpstr>
      <vt:lpstr>What can ADHA DO FOR ME?</vt:lpstr>
      <vt:lpstr>PowerPoint Presentation</vt:lpstr>
      <vt:lpstr>PowerPoint Presentation</vt:lpstr>
      <vt:lpstr>PowerPoint Presentation</vt:lpstr>
      <vt:lpstr>PowerPoint Presentation</vt:lpstr>
      <vt:lpstr>Apply to Be a Student Delegate</vt:lpstr>
      <vt:lpstr>Student proud week</vt:lpstr>
      <vt:lpstr>Student Instagram takeovers</vt:lpstr>
      <vt:lpstr>PowerPoint Presentation</vt:lpstr>
      <vt:lpstr>PowerPoint Presentation</vt:lpstr>
      <vt:lpstr>PowerPoint Presentation</vt:lpstr>
      <vt:lpstr>PowerPoint Presentation</vt:lpstr>
      <vt:lpstr>Meet CE Smart by ADHA</vt:lpstr>
      <vt:lpstr>We asked:   What would you tell your younger self? </vt:lpstr>
      <vt:lpstr>You’ve got this!   And we’ve got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Kelsey Turner</dc:creator>
  <cp:keywords/>
  <dc:description/>
  <cp:revision>1</cp:revision>
  <dcterms:created xsi:type="dcterms:W3CDTF">2023-01-23T16:52:27Z</dcterms:created>
  <dcterms:modified xsi:type="dcterms:W3CDTF">2023-08-03T16:46:50Z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0x0101004606E586B4E5BE48909F4DE85303F76B</vt:lpwstr>
  </property>
  <property fmtid="{D5CDD505-2E9C-101B-9397-08002B2CF9AE}" pid="3" name="_dlc_DocIdItemGuid">
    <vt:lpwstr>24da68ff-a20f-4a75-b534-c67f5eab3292</vt:lpwstr>
  </property>
  <property fmtid="{D5CDD505-2E9C-101B-9397-08002B2CF9AE}" pid="4" name="MediaServiceImageTags">
    <vt:lpwstr/>
  </property>
</Properties>
</file>