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4" r:id="rId4"/>
  </p:sldMasterIdLst>
  <p:notesMasterIdLst>
    <p:notesMasterId r:id="rId25"/>
  </p:notesMasterIdLst>
  <p:handoutMasterIdLst>
    <p:handoutMasterId r:id="rId26"/>
  </p:handoutMasterIdLst>
  <p:sldIdLst>
    <p:sldId id="256" r:id="rId5"/>
    <p:sldId id="269" r:id="rId6"/>
    <p:sldId id="557" r:id="rId7"/>
    <p:sldId id="270" r:id="rId8"/>
    <p:sldId id="271" r:id="rId9"/>
    <p:sldId id="275" r:id="rId10"/>
    <p:sldId id="559" r:id="rId11"/>
    <p:sldId id="273" r:id="rId12"/>
    <p:sldId id="277" r:id="rId13"/>
    <p:sldId id="262" r:id="rId14"/>
    <p:sldId id="278" r:id="rId15"/>
    <p:sldId id="279" r:id="rId16"/>
    <p:sldId id="280" r:id="rId17"/>
    <p:sldId id="259" r:id="rId18"/>
    <p:sldId id="281" r:id="rId19"/>
    <p:sldId id="558" r:id="rId20"/>
    <p:sldId id="429" r:id="rId21"/>
    <p:sldId id="431" r:id="rId22"/>
    <p:sldId id="433" r:id="rId23"/>
    <p:sldId id="422" r:id="rId24"/>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Georgia" panose="02040502050405020303" pitchFamily="18" charset="0"/>
      <p:regular r:id="rId31"/>
      <p:bold r:id="rId32"/>
      <p:italic r:id="rId33"/>
      <p:boldItalic r:id="rId34"/>
    </p:embeddedFont>
    <p:embeddedFont>
      <p:font typeface="Verdana" panose="020B0604030504040204" pitchFamily="34" charset="0"/>
      <p:regular r:id="rId35"/>
      <p:bold r:id="rId36"/>
      <p:italic r:id="rId37"/>
      <p:boldItalic r:id="rId38"/>
    </p:embeddedFont>
  </p:embeddedFontLst>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C70"/>
    <a:srgbClr val="DB3A73"/>
    <a:srgbClr val="F0542D"/>
    <a:srgbClr val="5DA9DD"/>
    <a:srgbClr val="67CAE7"/>
    <a:srgbClr val="DB342A"/>
    <a:srgbClr val="E7772B"/>
    <a:srgbClr val="E57246"/>
    <a:srgbClr val="FAAC4F"/>
    <a:srgbClr val="E09B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FDDAE7-4F3F-4258-BCEA-E0CCBAEA88B8}" v="18" dt="2023-01-24T20:28:41.8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9" autoAdjust="0"/>
    <p:restoredTop sz="96130" autoAdjust="0"/>
  </p:normalViewPr>
  <p:slideViewPr>
    <p:cSldViewPr snapToGrid="0">
      <p:cViewPr>
        <p:scale>
          <a:sx n="60" d="100"/>
          <a:sy n="60" d="100"/>
        </p:scale>
        <p:origin x="438" y="120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113" d="100"/>
          <a:sy n="113" d="100"/>
        </p:scale>
        <p:origin x="394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sey Turner" userId="f9930319-3adf-401d-a9e4-960c17d3099f" providerId="ADAL" clId="{E4FDDAE7-4F3F-4258-BCEA-E0CCBAEA88B8}"/>
    <pc:docChg chg="undo custSel delSld modSld">
      <pc:chgData name="Kelsey Turner" userId="f9930319-3adf-401d-a9e4-960c17d3099f" providerId="ADAL" clId="{E4FDDAE7-4F3F-4258-BCEA-E0CCBAEA88B8}" dt="2023-01-24T20:30:30.224" v="567" actId="1076"/>
      <pc:docMkLst>
        <pc:docMk/>
      </pc:docMkLst>
      <pc:sldChg chg="delSp modSp mod">
        <pc:chgData name="Kelsey Turner" userId="f9930319-3adf-401d-a9e4-960c17d3099f" providerId="ADAL" clId="{E4FDDAE7-4F3F-4258-BCEA-E0CCBAEA88B8}" dt="2023-01-23T16:53:57.705" v="83" actId="478"/>
        <pc:sldMkLst>
          <pc:docMk/>
          <pc:sldMk cId="1382203855" sldId="256"/>
        </pc:sldMkLst>
        <pc:spChg chg="mod">
          <ac:chgData name="Kelsey Turner" userId="f9930319-3adf-401d-a9e4-960c17d3099f" providerId="ADAL" clId="{E4FDDAE7-4F3F-4258-BCEA-E0CCBAEA88B8}" dt="2023-01-23T16:53:54.126" v="82" actId="20577"/>
          <ac:spMkLst>
            <pc:docMk/>
            <pc:sldMk cId="1382203855" sldId="256"/>
            <ac:spMk id="3" creationId="{2C9E44FB-E4BC-D9AF-B354-3EC3C7F0928C}"/>
          </ac:spMkLst>
        </pc:spChg>
        <pc:spChg chg="del">
          <ac:chgData name="Kelsey Turner" userId="f9930319-3adf-401d-a9e4-960c17d3099f" providerId="ADAL" clId="{E4FDDAE7-4F3F-4258-BCEA-E0CCBAEA88B8}" dt="2023-01-23T16:53:57.705" v="83" actId="478"/>
          <ac:spMkLst>
            <pc:docMk/>
            <pc:sldMk cId="1382203855" sldId="256"/>
            <ac:spMk id="4" creationId="{7B2085C9-B619-B8C6-2742-FCBE87264F1F}"/>
          </ac:spMkLst>
        </pc:spChg>
      </pc:sldChg>
      <pc:sldChg chg="del">
        <pc:chgData name="Kelsey Turner" userId="f9930319-3adf-401d-a9e4-960c17d3099f" providerId="ADAL" clId="{E4FDDAE7-4F3F-4258-BCEA-E0CCBAEA88B8}" dt="2023-01-23T16:54:00.080" v="84" actId="47"/>
        <pc:sldMkLst>
          <pc:docMk/>
          <pc:sldMk cId="2792475886" sldId="257"/>
        </pc:sldMkLst>
      </pc:sldChg>
      <pc:sldChg chg="addSp delSp modSp del mod modClrScheme chgLayout">
        <pc:chgData name="Kelsey Turner" userId="f9930319-3adf-401d-a9e4-960c17d3099f" providerId="ADAL" clId="{E4FDDAE7-4F3F-4258-BCEA-E0CCBAEA88B8}" dt="2023-01-23T17:50:22.607" v="374" actId="122"/>
        <pc:sldMkLst>
          <pc:docMk/>
          <pc:sldMk cId="624048034" sldId="259"/>
        </pc:sldMkLst>
        <pc:spChg chg="del mod ord">
          <ac:chgData name="Kelsey Turner" userId="f9930319-3adf-401d-a9e4-960c17d3099f" providerId="ADAL" clId="{E4FDDAE7-4F3F-4258-BCEA-E0CCBAEA88B8}" dt="2023-01-23T17:49:18.758" v="308" actId="478"/>
          <ac:spMkLst>
            <pc:docMk/>
            <pc:sldMk cId="624048034" sldId="259"/>
            <ac:spMk id="2" creationId="{F69D91AF-7BE6-684D-B4B4-26EDEBA3D14D}"/>
          </ac:spMkLst>
        </pc:spChg>
        <pc:spChg chg="add del mod ord">
          <ac:chgData name="Kelsey Turner" userId="f9930319-3adf-401d-a9e4-960c17d3099f" providerId="ADAL" clId="{E4FDDAE7-4F3F-4258-BCEA-E0CCBAEA88B8}" dt="2023-01-23T17:49:15.445" v="307" actId="478"/>
          <ac:spMkLst>
            <pc:docMk/>
            <pc:sldMk cId="624048034" sldId="259"/>
            <ac:spMk id="3" creationId="{966445DB-CB4E-72EF-F585-0EE761410707}"/>
          </ac:spMkLst>
        </pc:spChg>
        <pc:spChg chg="add mod">
          <ac:chgData name="Kelsey Turner" userId="f9930319-3adf-401d-a9e4-960c17d3099f" providerId="ADAL" clId="{E4FDDAE7-4F3F-4258-BCEA-E0CCBAEA88B8}" dt="2023-01-23T17:50:22.607" v="374" actId="122"/>
          <ac:spMkLst>
            <pc:docMk/>
            <pc:sldMk cId="624048034" sldId="259"/>
            <ac:spMk id="4" creationId="{616EF178-8F09-4910-710B-093D0962B19F}"/>
          </ac:spMkLst>
        </pc:spChg>
      </pc:sldChg>
      <pc:sldChg chg="addSp delSp modSp del mod modClrScheme chgLayout">
        <pc:chgData name="Kelsey Turner" userId="f9930319-3adf-401d-a9e4-960c17d3099f" providerId="ADAL" clId="{E4FDDAE7-4F3F-4258-BCEA-E0CCBAEA88B8}" dt="2023-01-23T17:48:12.653" v="300" actId="1076"/>
        <pc:sldMkLst>
          <pc:docMk/>
          <pc:sldMk cId="810229494" sldId="262"/>
        </pc:sldMkLst>
        <pc:spChg chg="add mod ord">
          <ac:chgData name="Kelsey Turner" userId="f9930319-3adf-401d-a9e4-960c17d3099f" providerId="ADAL" clId="{E4FDDAE7-4F3F-4258-BCEA-E0CCBAEA88B8}" dt="2023-01-23T17:47:35.649" v="288" actId="20577"/>
          <ac:spMkLst>
            <pc:docMk/>
            <pc:sldMk cId="810229494" sldId="262"/>
            <ac:spMk id="2" creationId="{787FD509-BBDA-27BE-AB89-BDD39980E855}"/>
          </ac:spMkLst>
        </pc:spChg>
        <pc:spChg chg="del mod">
          <ac:chgData name="Kelsey Turner" userId="f9930319-3adf-401d-a9e4-960c17d3099f" providerId="ADAL" clId="{E4FDDAE7-4F3F-4258-BCEA-E0CCBAEA88B8}" dt="2023-01-23T17:47:41.247" v="289" actId="478"/>
          <ac:spMkLst>
            <pc:docMk/>
            <pc:sldMk cId="810229494" sldId="262"/>
            <ac:spMk id="3" creationId="{A092E904-8635-4312-883A-A44E716A2FD9}"/>
          </ac:spMkLst>
        </pc:spChg>
        <pc:spChg chg="add mod ord">
          <ac:chgData name="Kelsey Turner" userId="f9930319-3adf-401d-a9e4-960c17d3099f" providerId="ADAL" clId="{E4FDDAE7-4F3F-4258-BCEA-E0CCBAEA88B8}" dt="2023-01-23T17:48:06.687" v="297" actId="20577"/>
          <ac:spMkLst>
            <pc:docMk/>
            <pc:sldMk cId="810229494" sldId="262"/>
            <ac:spMk id="5" creationId="{3A81F5C8-BF6B-3B12-A16A-7F6193E7AA63}"/>
          </ac:spMkLst>
        </pc:spChg>
        <pc:spChg chg="del mod">
          <ac:chgData name="Kelsey Turner" userId="f9930319-3adf-401d-a9e4-960c17d3099f" providerId="ADAL" clId="{E4FDDAE7-4F3F-4258-BCEA-E0CCBAEA88B8}" dt="2023-01-23T17:48:07.971" v="299"/>
          <ac:spMkLst>
            <pc:docMk/>
            <pc:sldMk cId="810229494" sldId="262"/>
            <ac:spMk id="6" creationId="{E65DBC12-CE0A-4FFC-974E-6D9FB43EA784}"/>
          </ac:spMkLst>
        </pc:spChg>
        <pc:picChg chg="mod">
          <ac:chgData name="Kelsey Turner" userId="f9930319-3adf-401d-a9e4-960c17d3099f" providerId="ADAL" clId="{E4FDDAE7-4F3F-4258-BCEA-E0CCBAEA88B8}" dt="2023-01-23T17:48:12.653" v="300" actId="1076"/>
          <ac:picMkLst>
            <pc:docMk/>
            <pc:sldMk cId="810229494" sldId="262"/>
            <ac:picMk id="4" creationId="{F04BB5EE-2043-4D94-BBCE-72751430455B}"/>
          </ac:picMkLst>
        </pc:picChg>
      </pc:sldChg>
      <pc:sldChg chg="del">
        <pc:chgData name="Kelsey Turner" userId="f9930319-3adf-401d-a9e4-960c17d3099f" providerId="ADAL" clId="{E4FDDAE7-4F3F-4258-BCEA-E0CCBAEA88B8}" dt="2023-01-23T16:54:02.648" v="85" actId="47"/>
        <pc:sldMkLst>
          <pc:docMk/>
          <pc:sldMk cId="2956741107" sldId="268"/>
        </pc:sldMkLst>
      </pc:sldChg>
      <pc:sldChg chg="modSp del mod">
        <pc:chgData name="Kelsey Turner" userId="f9930319-3adf-401d-a9e4-960c17d3099f" providerId="ADAL" clId="{E4FDDAE7-4F3F-4258-BCEA-E0CCBAEA88B8}" dt="2023-01-23T16:53:31.955" v="17" actId="27636"/>
        <pc:sldMkLst>
          <pc:docMk/>
          <pc:sldMk cId="1743831411" sldId="269"/>
        </pc:sldMkLst>
        <pc:spChg chg="mod">
          <ac:chgData name="Kelsey Turner" userId="f9930319-3adf-401d-a9e4-960c17d3099f" providerId="ADAL" clId="{E4FDDAE7-4F3F-4258-BCEA-E0CCBAEA88B8}" dt="2023-01-23T16:53:31.951" v="16" actId="27636"/>
          <ac:spMkLst>
            <pc:docMk/>
            <pc:sldMk cId="1743831411" sldId="269"/>
            <ac:spMk id="2" creationId="{1A4C028B-E2C4-8A4F-BB5F-582DCD626DE4}"/>
          </ac:spMkLst>
        </pc:spChg>
        <pc:spChg chg="mod">
          <ac:chgData name="Kelsey Turner" userId="f9930319-3adf-401d-a9e4-960c17d3099f" providerId="ADAL" clId="{E4FDDAE7-4F3F-4258-BCEA-E0CCBAEA88B8}" dt="2023-01-23T16:53:31.955" v="17" actId="27636"/>
          <ac:spMkLst>
            <pc:docMk/>
            <pc:sldMk cId="1743831411" sldId="269"/>
            <ac:spMk id="3" creationId="{BBA84F23-60D7-49B6-A3D0-FE0379D270E2}"/>
          </ac:spMkLst>
        </pc:spChg>
      </pc:sldChg>
      <pc:sldChg chg="modSp del mod">
        <pc:chgData name="Kelsey Turner" userId="f9930319-3adf-401d-a9e4-960c17d3099f" providerId="ADAL" clId="{E4FDDAE7-4F3F-4258-BCEA-E0CCBAEA88B8}" dt="2023-01-23T16:55:05.935" v="91" actId="403"/>
        <pc:sldMkLst>
          <pc:docMk/>
          <pc:sldMk cId="1942109021" sldId="270"/>
        </pc:sldMkLst>
        <pc:spChg chg="mod">
          <ac:chgData name="Kelsey Turner" userId="f9930319-3adf-401d-a9e4-960c17d3099f" providerId="ADAL" clId="{E4FDDAE7-4F3F-4258-BCEA-E0CCBAEA88B8}" dt="2023-01-23T16:55:05.935" v="91" actId="403"/>
          <ac:spMkLst>
            <pc:docMk/>
            <pc:sldMk cId="1942109021" sldId="270"/>
            <ac:spMk id="6" creationId="{EAC75AFF-427B-4635-BB2C-B8F07438F727}"/>
          </ac:spMkLst>
        </pc:spChg>
        <pc:graphicFrameChg chg="mod modGraphic">
          <ac:chgData name="Kelsey Turner" userId="f9930319-3adf-401d-a9e4-960c17d3099f" providerId="ADAL" clId="{E4FDDAE7-4F3F-4258-BCEA-E0CCBAEA88B8}" dt="2023-01-23T16:54:49.920" v="87" actId="14100"/>
          <ac:graphicFrameMkLst>
            <pc:docMk/>
            <pc:sldMk cId="1942109021" sldId="270"/>
            <ac:graphicFrameMk id="4" creationId="{EF6447AB-EF80-4BE9-87E4-46956035DB28}"/>
          </ac:graphicFrameMkLst>
        </pc:graphicFrameChg>
      </pc:sldChg>
      <pc:sldChg chg="modSp del">
        <pc:chgData name="Kelsey Turner" userId="f9930319-3adf-401d-a9e4-960c17d3099f" providerId="ADAL" clId="{E4FDDAE7-4F3F-4258-BCEA-E0CCBAEA88B8}" dt="2023-01-23T16:55:16.443" v="92" actId="207"/>
        <pc:sldMkLst>
          <pc:docMk/>
          <pc:sldMk cId="4039231772" sldId="271"/>
        </pc:sldMkLst>
        <pc:spChg chg="mod">
          <ac:chgData name="Kelsey Turner" userId="f9930319-3adf-401d-a9e4-960c17d3099f" providerId="ADAL" clId="{E4FDDAE7-4F3F-4258-BCEA-E0CCBAEA88B8}" dt="2023-01-23T16:55:16.443" v="92" actId="207"/>
          <ac:spMkLst>
            <pc:docMk/>
            <pc:sldMk cId="4039231772" sldId="271"/>
            <ac:spMk id="2" creationId="{F69D91AF-7BE6-684D-B4B4-26EDEBA3D14D}"/>
          </ac:spMkLst>
        </pc:spChg>
      </pc:sldChg>
      <pc:sldChg chg="modSp del mod">
        <pc:chgData name="Kelsey Turner" userId="f9930319-3adf-401d-a9e4-960c17d3099f" providerId="ADAL" clId="{E4FDDAE7-4F3F-4258-BCEA-E0CCBAEA88B8}" dt="2023-01-23T17:01:16.499" v="199" actId="27636"/>
        <pc:sldMkLst>
          <pc:docMk/>
          <pc:sldMk cId="1753348734" sldId="273"/>
        </pc:sldMkLst>
        <pc:spChg chg="mod">
          <ac:chgData name="Kelsey Turner" userId="f9930319-3adf-401d-a9e4-960c17d3099f" providerId="ADAL" clId="{E4FDDAE7-4F3F-4258-BCEA-E0CCBAEA88B8}" dt="2023-01-23T17:01:16.499" v="199" actId="27636"/>
          <ac:spMkLst>
            <pc:docMk/>
            <pc:sldMk cId="1753348734" sldId="273"/>
            <ac:spMk id="8" creationId="{955213A8-EEBD-4B82-A143-64C03D821A02}"/>
          </ac:spMkLst>
        </pc:spChg>
        <pc:spChg chg="mod">
          <ac:chgData name="Kelsey Turner" userId="f9930319-3adf-401d-a9e4-960c17d3099f" providerId="ADAL" clId="{E4FDDAE7-4F3F-4258-BCEA-E0CCBAEA88B8}" dt="2023-01-23T17:01:03.487" v="195" actId="12"/>
          <ac:spMkLst>
            <pc:docMk/>
            <pc:sldMk cId="1753348734" sldId="273"/>
            <ac:spMk id="10" creationId="{7D08A031-D0C9-4B2C-B102-453CF7E238EA}"/>
          </ac:spMkLst>
        </pc:spChg>
      </pc:sldChg>
      <pc:sldChg chg="addSp delSp modSp del mod">
        <pc:chgData name="Kelsey Turner" userId="f9930319-3adf-401d-a9e4-960c17d3099f" providerId="ADAL" clId="{E4FDDAE7-4F3F-4258-BCEA-E0CCBAEA88B8}" dt="2023-01-24T20:30:30.224" v="567" actId="1076"/>
        <pc:sldMkLst>
          <pc:docMk/>
          <pc:sldMk cId="3089685199" sldId="275"/>
        </pc:sldMkLst>
        <pc:spChg chg="mod">
          <ac:chgData name="Kelsey Turner" userId="f9930319-3adf-401d-a9e4-960c17d3099f" providerId="ADAL" clId="{E4FDDAE7-4F3F-4258-BCEA-E0CCBAEA88B8}" dt="2023-01-24T20:30:21.138" v="564" actId="14100"/>
          <ac:spMkLst>
            <pc:docMk/>
            <pc:sldMk cId="3089685199" sldId="275"/>
            <ac:spMk id="4" creationId="{17E6B4B0-B11D-8F40-B541-4D5F986D28E0}"/>
          </ac:spMkLst>
        </pc:spChg>
        <pc:picChg chg="del">
          <ac:chgData name="Kelsey Turner" userId="f9930319-3adf-401d-a9e4-960c17d3099f" providerId="ADAL" clId="{E4FDDAE7-4F3F-4258-BCEA-E0CCBAEA88B8}" dt="2023-01-23T18:06:27.804" v="520" actId="478"/>
          <ac:picMkLst>
            <pc:docMk/>
            <pc:sldMk cId="3089685199" sldId="275"/>
            <ac:picMk id="3" creationId="{5FC78AA3-206E-41F3-B57E-E6F796BC36D4}"/>
          </ac:picMkLst>
        </pc:picChg>
        <pc:picChg chg="add mod ord">
          <ac:chgData name="Kelsey Turner" userId="f9930319-3adf-401d-a9e4-960c17d3099f" providerId="ADAL" clId="{E4FDDAE7-4F3F-4258-BCEA-E0CCBAEA88B8}" dt="2023-01-24T20:30:27.067" v="566" actId="14100"/>
          <ac:picMkLst>
            <pc:docMk/>
            <pc:sldMk cId="3089685199" sldId="275"/>
            <ac:picMk id="5" creationId="{FC8F56BC-6534-F3DD-4CF5-12F6BAD2F908}"/>
          </ac:picMkLst>
        </pc:picChg>
        <pc:picChg chg="del">
          <ac:chgData name="Kelsey Turner" userId="f9930319-3adf-401d-a9e4-960c17d3099f" providerId="ADAL" clId="{E4FDDAE7-4F3F-4258-BCEA-E0CCBAEA88B8}" dt="2023-01-24T20:28:50.827" v="533" actId="478"/>
          <ac:picMkLst>
            <pc:docMk/>
            <pc:sldMk cId="3089685199" sldId="275"/>
            <ac:picMk id="7" creationId="{16B7B62B-E72E-5AAA-DC99-A0F32AEC8248}"/>
          </ac:picMkLst>
        </pc:picChg>
        <pc:picChg chg="add mod">
          <ac:chgData name="Kelsey Turner" userId="f9930319-3adf-401d-a9e4-960c17d3099f" providerId="ADAL" clId="{E4FDDAE7-4F3F-4258-BCEA-E0CCBAEA88B8}" dt="2023-01-24T20:30:30.224" v="567" actId="1076"/>
          <ac:picMkLst>
            <pc:docMk/>
            <pc:sldMk cId="3089685199" sldId="275"/>
            <ac:picMk id="8" creationId="{E44CC1CC-B8C6-D09C-F4B3-7C2534781073}"/>
          </ac:picMkLst>
        </pc:picChg>
      </pc:sldChg>
      <pc:sldChg chg="addSp delSp modSp del mod modClrScheme chgLayout">
        <pc:chgData name="Kelsey Turner" userId="f9930319-3adf-401d-a9e4-960c17d3099f" providerId="ADAL" clId="{E4FDDAE7-4F3F-4258-BCEA-E0CCBAEA88B8}" dt="2023-01-23T17:06:53.674" v="254" actId="1076"/>
        <pc:sldMkLst>
          <pc:docMk/>
          <pc:sldMk cId="3726564133" sldId="277"/>
        </pc:sldMkLst>
        <pc:spChg chg="mod ord">
          <ac:chgData name="Kelsey Turner" userId="f9930319-3adf-401d-a9e4-960c17d3099f" providerId="ADAL" clId="{E4FDDAE7-4F3F-4258-BCEA-E0CCBAEA88B8}" dt="2023-01-23T17:06:02.161" v="249" actId="5793"/>
          <ac:spMkLst>
            <pc:docMk/>
            <pc:sldMk cId="3726564133" sldId="277"/>
            <ac:spMk id="3" creationId="{C2EA088C-8A64-43AE-81CE-C1E54B32C090}"/>
          </ac:spMkLst>
        </pc:spChg>
        <pc:spChg chg="del mod">
          <ac:chgData name="Kelsey Turner" userId="f9930319-3adf-401d-a9e4-960c17d3099f" providerId="ADAL" clId="{E4FDDAE7-4F3F-4258-BCEA-E0CCBAEA88B8}" dt="2023-01-23T17:04:34.435" v="210" actId="478"/>
          <ac:spMkLst>
            <pc:docMk/>
            <pc:sldMk cId="3726564133" sldId="277"/>
            <ac:spMk id="4" creationId="{B4F42C5D-3531-4B3E-A783-0123F425CA44}"/>
          </ac:spMkLst>
        </pc:spChg>
        <pc:spChg chg="add del mod">
          <ac:chgData name="Kelsey Turner" userId="f9930319-3adf-401d-a9e4-960c17d3099f" providerId="ADAL" clId="{E4FDDAE7-4F3F-4258-BCEA-E0CCBAEA88B8}" dt="2023-01-23T17:04:36.481" v="211" actId="478"/>
          <ac:spMkLst>
            <pc:docMk/>
            <pc:sldMk cId="3726564133" sldId="277"/>
            <ac:spMk id="8" creationId="{5C3B73AE-7F59-7249-0C3B-D3C448F40385}"/>
          </ac:spMkLst>
        </pc:spChg>
        <pc:spChg chg="add mod ord">
          <ac:chgData name="Kelsey Turner" userId="f9930319-3adf-401d-a9e4-960c17d3099f" providerId="ADAL" clId="{E4FDDAE7-4F3F-4258-BCEA-E0CCBAEA88B8}" dt="2023-01-23T17:06:53.674" v="254" actId="1076"/>
          <ac:spMkLst>
            <pc:docMk/>
            <pc:sldMk cId="3726564133" sldId="277"/>
            <ac:spMk id="9" creationId="{266F5067-40D8-F4AF-A69E-CEDA7456A0A7}"/>
          </ac:spMkLst>
        </pc:spChg>
        <pc:picChg chg="del">
          <ac:chgData name="Kelsey Turner" userId="f9930319-3adf-401d-a9e4-960c17d3099f" providerId="ADAL" clId="{E4FDDAE7-4F3F-4258-BCEA-E0CCBAEA88B8}" dt="2023-01-23T17:04:02.264" v="200" actId="478"/>
          <ac:picMkLst>
            <pc:docMk/>
            <pc:sldMk cId="3726564133" sldId="277"/>
            <ac:picMk id="5" creationId="{8953F1FD-10AE-4E76-B47B-C91852411F20}"/>
          </ac:picMkLst>
        </pc:picChg>
        <pc:picChg chg="add mod">
          <ac:chgData name="Kelsey Turner" userId="f9930319-3adf-401d-a9e4-960c17d3099f" providerId="ADAL" clId="{E4FDDAE7-4F3F-4258-BCEA-E0CCBAEA88B8}" dt="2023-01-23T17:06:51.083" v="253" actId="1076"/>
          <ac:picMkLst>
            <pc:docMk/>
            <pc:sldMk cId="3726564133" sldId="277"/>
            <ac:picMk id="6" creationId="{FD9E9B8F-4DCE-1632-6171-636AC8BDCBFD}"/>
          </ac:picMkLst>
        </pc:picChg>
      </pc:sldChg>
      <pc:sldChg chg="addSp modSp del mod delDesignElem">
        <pc:chgData name="Kelsey Turner" userId="f9930319-3adf-401d-a9e4-960c17d3099f" providerId="ADAL" clId="{E4FDDAE7-4F3F-4258-BCEA-E0CCBAEA88B8}" dt="2023-01-23T17:48:21.448" v="301" actId="207"/>
        <pc:sldMkLst>
          <pc:docMk/>
          <pc:sldMk cId="3902330841" sldId="278"/>
        </pc:sldMkLst>
        <pc:spChg chg="mod">
          <ac:chgData name="Kelsey Turner" userId="f9930319-3adf-401d-a9e4-960c17d3099f" providerId="ADAL" clId="{E4FDDAE7-4F3F-4258-BCEA-E0CCBAEA88B8}" dt="2023-01-23T17:48:21.448" v="301" actId="207"/>
          <ac:spMkLst>
            <pc:docMk/>
            <pc:sldMk cId="3902330841" sldId="278"/>
            <ac:spMk id="2" creationId="{AEE84B30-CF10-47CA-BE49-25EA42B915B5}"/>
          </ac:spMkLst>
        </pc:spChg>
        <pc:spChg chg="mod">
          <ac:chgData name="Kelsey Turner" userId="f9930319-3adf-401d-a9e4-960c17d3099f" providerId="ADAL" clId="{E4FDDAE7-4F3F-4258-BCEA-E0CCBAEA88B8}" dt="2023-01-23T16:53:31.971" v="21" actId="27636"/>
          <ac:spMkLst>
            <pc:docMk/>
            <pc:sldMk cId="3902330841" sldId="278"/>
            <ac:spMk id="3" creationId="{C03152F4-DF9A-4705-A886-E902AF151F0F}"/>
          </ac:spMkLst>
        </pc:spChg>
        <pc:spChg chg="add">
          <ac:chgData name="Kelsey Turner" userId="f9930319-3adf-401d-a9e4-960c17d3099f" providerId="ADAL" clId="{E4FDDAE7-4F3F-4258-BCEA-E0CCBAEA88B8}" dt="2023-01-23T16:53:14.720" v="12"/>
          <ac:spMkLst>
            <pc:docMk/>
            <pc:sldMk cId="3902330841" sldId="278"/>
            <ac:spMk id="92" creationId="{665DBBEF-238B-476B-96AB-8AAC3224ECEA}"/>
          </ac:spMkLst>
        </pc:spChg>
        <pc:spChg chg="add">
          <ac:chgData name="Kelsey Turner" userId="f9930319-3adf-401d-a9e4-960c17d3099f" providerId="ADAL" clId="{E4FDDAE7-4F3F-4258-BCEA-E0CCBAEA88B8}" dt="2023-01-23T16:53:14.720" v="12"/>
          <ac:spMkLst>
            <pc:docMk/>
            <pc:sldMk cId="3902330841" sldId="278"/>
            <ac:spMk id="93" creationId="{3FCFB1DE-0B7E-48CC-BA90-B2AB0889F9D6}"/>
          </ac:spMkLst>
        </pc:spChg>
      </pc:sldChg>
      <pc:sldChg chg="addSp modSp del mod delDesignElem">
        <pc:chgData name="Kelsey Turner" userId="f9930319-3adf-401d-a9e4-960c17d3099f" providerId="ADAL" clId="{E4FDDAE7-4F3F-4258-BCEA-E0CCBAEA88B8}" dt="2023-01-23T17:48:26.697" v="302" actId="207"/>
        <pc:sldMkLst>
          <pc:docMk/>
          <pc:sldMk cId="1535777810" sldId="279"/>
        </pc:sldMkLst>
        <pc:spChg chg="mod">
          <ac:chgData name="Kelsey Turner" userId="f9930319-3adf-401d-a9e4-960c17d3099f" providerId="ADAL" clId="{E4FDDAE7-4F3F-4258-BCEA-E0CCBAEA88B8}" dt="2023-01-23T17:48:26.697" v="302" actId="207"/>
          <ac:spMkLst>
            <pc:docMk/>
            <pc:sldMk cId="1535777810" sldId="279"/>
            <ac:spMk id="2" creationId="{AEE84B30-CF10-47CA-BE49-25EA42B915B5}"/>
          </ac:spMkLst>
        </pc:spChg>
        <pc:spChg chg="add">
          <ac:chgData name="Kelsey Turner" userId="f9930319-3adf-401d-a9e4-960c17d3099f" providerId="ADAL" clId="{E4FDDAE7-4F3F-4258-BCEA-E0CCBAEA88B8}" dt="2023-01-23T16:53:14.720" v="12"/>
          <ac:spMkLst>
            <pc:docMk/>
            <pc:sldMk cId="1535777810" sldId="279"/>
            <ac:spMk id="37" creationId="{D48D9584-D2FD-48CE-9E17-4E250B743B5F}"/>
          </ac:spMkLst>
        </pc:spChg>
        <pc:spChg chg="add">
          <ac:chgData name="Kelsey Turner" userId="f9930319-3adf-401d-a9e4-960c17d3099f" providerId="ADAL" clId="{E4FDDAE7-4F3F-4258-BCEA-E0CCBAEA88B8}" dt="2023-01-23T16:53:14.720" v="12"/>
          <ac:spMkLst>
            <pc:docMk/>
            <pc:sldMk cId="1535777810" sldId="279"/>
            <ac:spMk id="38" creationId="{CA17DEF4-6C5D-41C6-8D93-5C7CFD7ADA5E}"/>
          </ac:spMkLst>
        </pc:spChg>
        <pc:spChg chg="add">
          <ac:chgData name="Kelsey Turner" userId="f9930319-3adf-401d-a9e4-960c17d3099f" providerId="ADAL" clId="{E4FDDAE7-4F3F-4258-BCEA-E0CCBAEA88B8}" dt="2023-01-23T16:53:14.720" v="12"/>
          <ac:spMkLst>
            <pc:docMk/>
            <pc:sldMk cId="1535777810" sldId="279"/>
            <ac:spMk id="39" creationId="{22BBC5A3-5C8C-4FB9-AEFF-8778D2C98D29}"/>
          </ac:spMkLst>
        </pc:spChg>
        <pc:spChg chg="add">
          <ac:chgData name="Kelsey Turner" userId="f9930319-3adf-401d-a9e4-960c17d3099f" providerId="ADAL" clId="{E4FDDAE7-4F3F-4258-BCEA-E0CCBAEA88B8}" dt="2023-01-23T16:53:14.720" v="12"/>
          <ac:spMkLst>
            <pc:docMk/>
            <pc:sldMk cId="1535777810" sldId="279"/>
            <ac:spMk id="40" creationId="{3BB917E8-D696-4787-96D6-521A9C42F9A5}"/>
          </ac:spMkLst>
        </pc:spChg>
        <pc:spChg chg="add">
          <ac:chgData name="Kelsey Turner" userId="f9930319-3adf-401d-a9e4-960c17d3099f" providerId="ADAL" clId="{E4FDDAE7-4F3F-4258-BCEA-E0CCBAEA88B8}" dt="2023-01-23T16:53:14.720" v="12"/>
          <ac:spMkLst>
            <pc:docMk/>
            <pc:sldMk cId="1535777810" sldId="279"/>
            <ac:spMk id="41" creationId="{39F4C545-E278-42ED-9B78-2EBA464444A3}"/>
          </ac:spMkLst>
        </pc:spChg>
      </pc:sldChg>
      <pc:sldChg chg="del">
        <pc:chgData name="Kelsey Turner" userId="f9930319-3adf-401d-a9e4-960c17d3099f" providerId="ADAL" clId="{E4FDDAE7-4F3F-4258-BCEA-E0CCBAEA88B8}" dt="2023-01-23T16:53:14.720" v="12"/>
        <pc:sldMkLst>
          <pc:docMk/>
          <pc:sldMk cId="31885955" sldId="280"/>
        </pc:sldMkLst>
      </pc:sldChg>
      <pc:sldChg chg="addSp delSp modSp del mod modClrScheme chgLayout">
        <pc:chgData name="Kelsey Turner" userId="f9930319-3adf-401d-a9e4-960c17d3099f" providerId="ADAL" clId="{E4FDDAE7-4F3F-4258-BCEA-E0CCBAEA88B8}" dt="2023-01-23T17:52:41.929" v="456" actId="20577"/>
        <pc:sldMkLst>
          <pc:docMk/>
          <pc:sldMk cId="3648389786" sldId="281"/>
        </pc:sldMkLst>
        <pc:spChg chg="add del mod ord">
          <ac:chgData name="Kelsey Turner" userId="f9930319-3adf-401d-a9e4-960c17d3099f" providerId="ADAL" clId="{E4FDDAE7-4F3F-4258-BCEA-E0CCBAEA88B8}" dt="2023-01-23T17:51:37.425" v="382" actId="700"/>
          <ac:spMkLst>
            <pc:docMk/>
            <pc:sldMk cId="3648389786" sldId="281"/>
            <ac:spMk id="2" creationId="{D5402482-8252-15DF-ABF0-50FCD87C28DF}"/>
          </ac:spMkLst>
        </pc:spChg>
        <pc:spChg chg="mod ord">
          <ac:chgData name="Kelsey Turner" userId="f9930319-3adf-401d-a9e4-960c17d3099f" providerId="ADAL" clId="{E4FDDAE7-4F3F-4258-BCEA-E0CCBAEA88B8}" dt="2023-01-23T17:52:17.308" v="392"/>
          <ac:spMkLst>
            <pc:docMk/>
            <pc:sldMk cId="3648389786" sldId="281"/>
            <ac:spMk id="3" creationId="{00E21169-B55E-9A0E-B9E6-557265757AEB}"/>
          </ac:spMkLst>
        </pc:spChg>
        <pc:spChg chg="add del mod ord">
          <ac:chgData name="Kelsey Turner" userId="f9930319-3adf-401d-a9e4-960c17d3099f" providerId="ADAL" clId="{E4FDDAE7-4F3F-4258-BCEA-E0CCBAEA88B8}" dt="2023-01-23T17:51:36.477" v="381" actId="700"/>
          <ac:spMkLst>
            <pc:docMk/>
            <pc:sldMk cId="3648389786" sldId="281"/>
            <ac:spMk id="4" creationId="{6AFF15A8-6B36-623E-8194-24176126DE09}"/>
          </ac:spMkLst>
        </pc:spChg>
        <pc:spChg chg="add del mod ord">
          <ac:chgData name="Kelsey Turner" userId="f9930319-3adf-401d-a9e4-960c17d3099f" providerId="ADAL" clId="{E4FDDAE7-4F3F-4258-BCEA-E0CCBAEA88B8}" dt="2023-01-23T17:51:36.477" v="381" actId="700"/>
          <ac:spMkLst>
            <pc:docMk/>
            <pc:sldMk cId="3648389786" sldId="281"/>
            <ac:spMk id="5" creationId="{6DEE4C69-FBB7-A33B-05FF-97E70AE8D13B}"/>
          </ac:spMkLst>
        </pc:spChg>
        <pc:spChg chg="add del mod ord">
          <ac:chgData name="Kelsey Turner" userId="f9930319-3adf-401d-a9e4-960c17d3099f" providerId="ADAL" clId="{E4FDDAE7-4F3F-4258-BCEA-E0CCBAEA88B8}" dt="2023-01-23T17:51:35.907" v="380" actId="700"/>
          <ac:spMkLst>
            <pc:docMk/>
            <pc:sldMk cId="3648389786" sldId="281"/>
            <ac:spMk id="6" creationId="{2ABFF2BC-487D-074C-A2FF-4CC305BD633D}"/>
          </ac:spMkLst>
        </pc:spChg>
        <pc:spChg chg="add del mod ord">
          <ac:chgData name="Kelsey Turner" userId="f9930319-3adf-401d-a9e4-960c17d3099f" providerId="ADAL" clId="{E4FDDAE7-4F3F-4258-BCEA-E0CCBAEA88B8}" dt="2023-01-23T17:51:35.907" v="380" actId="700"/>
          <ac:spMkLst>
            <pc:docMk/>
            <pc:sldMk cId="3648389786" sldId="281"/>
            <ac:spMk id="7" creationId="{4C107010-0CDD-915C-C64A-3D353C337F85}"/>
          </ac:spMkLst>
        </pc:spChg>
        <pc:spChg chg="add mod ord">
          <ac:chgData name="Kelsey Turner" userId="f9930319-3adf-401d-a9e4-960c17d3099f" providerId="ADAL" clId="{E4FDDAE7-4F3F-4258-BCEA-E0CCBAEA88B8}" dt="2023-01-23T17:52:41.929" v="456" actId="20577"/>
          <ac:spMkLst>
            <pc:docMk/>
            <pc:sldMk cId="3648389786" sldId="281"/>
            <ac:spMk id="8" creationId="{C58AA4A7-0962-897D-B4CB-680353E66092}"/>
          </ac:spMkLst>
        </pc:spChg>
        <pc:spChg chg="del mod ord">
          <ac:chgData name="Kelsey Turner" userId="f9930319-3adf-401d-a9e4-960c17d3099f" providerId="ADAL" clId="{E4FDDAE7-4F3F-4258-BCEA-E0CCBAEA88B8}" dt="2023-01-23T17:52:15.493" v="391" actId="478"/>
          <ac:spMkLst>
            <pc:docMk/>
            <pc:sldMk cId="3648389786" sldId="281"/>
            <ac:spMk id="10" creationId="{FF6465ED-DB08-442D-BA7E-7B91FCF9844C}"/>
          </ac:spMkLst>
        </pc:spChg>
        <pc:spChg chg="add del mod">
          <ac:chgData name="Kelsey Turner" userId="f9930319-3adf-401d-a9e4-960c17d3099f" providerId="ADAL" clId="{E4FDDAE7-4F3F-4258-BCEA-E0CCBAEA88B8}" dt="2023-01-23T17:51:57.924" v="387" actId="26606"/>
          <ac:spMkLst>
            <pc:docMk/>
            <pc:sldMk cId="3648389786" sldId="281"/>
            <ac:spMk id="15" creationId="{E358218E-9DB0-D699-7E50-04E9EA33EABE}"/>
          </ac:spMkLst>
        </pc:spChg>
      </pc:sldChg>
      <pc:sldChg chg="addSp delSp modSp del mod modClrScheme delDesignElem chgLayout">
        <pc:chgData name="Kelsey Turner" userId="f9930319-3adf-401d-a9e4-960c17d3099f" providerId="ADAL" clId="{E4FDDAE7-4F3F-4258-BCEA-E0CCBAEA88B8}" dt="2023-01-23T18:02:48.697" v="519" actId="1076"/>
        <pc:sldMkLst>
          <pc:docMk/>
          <pc:sldMk cId="2741746223" sldId="422"/>
        </pc:sldMkLst>
        <pc:spChg chg="add del mod ord">
          <ac:chgData name="Kelsey Turner" userId="f9930319-3adf-401d-a9e4-960c17d3099f" providerId="ADAL" clId="{E4FDDAE7-4F3F-4258-BCEA-E0CCBAEA88B8}" dt="2023-01-23T18:02:40.460" v="512" actId="700"/>
          <ac:spMkLst>
            <pc:docMk/>
            <pc:sldMk cId="2741746223" sldId="422"/>
            <ac:spMk id="2" creationId="{8FEBA36A-D5F9-172A-46B5-56345EE9D450}"/>
          </ac:spMkLst>
        </pc:spChg>
        <pc:spChg chg="add del mod ord">
          <ac:chgData name="Kelsey Turner" userId="f9930319-3adf-401d-a9e4-960c17d3099f" providerId="ADAL" clId="{E4FDDAE7-4F3F-4258-BCEA-E0CCBAEA88B8}" dt="2023-01-23T18:02:40.447" v="510" actId="700"/>
          <ac:spMkLst>
            <pc:docMk/>
            <pc:sldMk cId="2741746223" sldId="422"/>
            <ac:spMk id="3" creationId="{7464F247-0117-FC79-9994-0A63AA8CF26C}"/>
          </ac:spMkLst>
        </pc:spChg>
        <pc:spChg chg="mod ord">
          <ac:chgData name="Kelsey Turner" userId="f9930319-3adf-401d-a9e4-960c17d3099f" providerId="ADAL" clId="{E4FDDAE7-4F3F-4258-BCEA-E0CCBAEA88B8}" dt="2023-01-23T18:02:48.697" v="519" actId="1076"/>
          <ac:spMkLst>
            <pc:docMk/>
            <pc:sldMk cId="2741746223" sldId="422"/>
            <ac:spMk id="4" creationId="{3123B457-EA8F-46E3-9FFB-5D78EA2CCE22}"/>
          </ac:spMkLst>
        </pc:spChg>
        <pc:spChg chg="add del mod ord">
          <ac:chgData name="Kelsey Turner" userId="f9930319-3adf-401d-a9e4-960c17d3099f" providerId="ADAL" clId="{E4FDDAE7-4F3F-4258-BCEA-E0CCBAEA88B8}" dt="2023-01-23T18:02:40.447" v="510" actId="700"/>
          <ac:spMkLst>
            <pc:docMk/>
            <pc:sldMk cId="2741746223" sldId="422"/>
            <ac:spMk id="5" creationId="{DEE55B0E-A6B4-611D-9F03-E987844AA7C6}"/>
          </ac:spMkLst>
        </pc:spChg>
        <pc:spChg chg="add del mod">
          <ac:chgData name="Kelsey Turner" userId="f9930319-3adf-401d-a9e4-960c17d3099f" providerId="ADAL" clId="{E4FDDAE7-4F3F-4258-BCEA-E0CCBAEA88B8}" dt="2023-01-23T18:02:40.456" v="511" actId="26606"/>
          <ac:spMkLst>
            <pc:docMk/>
            <pc:sldMk cId="2741746223" sldId="422"/>
            <ac:spMk id="11" creationId="{4FC66B86-6AC1-35F5-70F7-D4B0CB2CEA6C}"/>
          </ac:spMkLst>
        </pc:spChg>
        <pc:spChg chg="add">
          <ac:chgData name="Kelsey Turner" userId="f9930319-3adf-401d-a9e4-960c17d3099f" providerId="ADAL" clId="{E4FDDAE7-4F3F-4258-BCEA-E0CCBAEA88B8}" dt="2023-01-23T16:53:14.720" v="12"/>
          <ac:spMkLst>
            <pc:docMk/>
            <pc:sldMk cId="2741746223" sldId="422"/>
            <ac:spMk id="43" creationId="{9B7AD9F6-8CE7-4299-8FC6-328F4DCD3FF9}"/>
          </ac:spMkLst>
        </pc:spChg>
        <pc:spChg chg="add">
          <ac:chgData name="Kelsey Turner" userId="f9930319-3adf-401d-a9e4-960c17d3099f" providerId="ADAL" clId="{E4FDDAE7-4F3F-4258-BCEA-E0CCBAEA88B8}" dt="2023-01-23T16:53:14.720" v="12"/>
          <ac:spMkLst>
            <pc:docMk/>
            <pc:sldMk cId="2741746223" sldId="422"/>
            <ac:spMk id="44" creationId="{F49775AF-8896-43EE-92C6-83497D6DC56F}"/>
          </ac:spMkLst>
        </pc:spChg>
        <pc:picChg chg="mod">
          <ac:chgData name="Kelsey Turner" userId="f9930319-3adf-401d-a9e4-960c17d3099f" providerId="ADAL" clId="{E4FDDAE7-4F3F-4258-BCEA-E0CCBAEA88B8}" dt="2023-01-23T18:02:40.456" v="511" actId="26606"/>
          <ac:picMkLst>
            <pc:docMk/>
            <pc:sldMk cId="2741746223" sldId="422"/>
            <ac:picMk id="6" creationId="{5CB9179E-6DA0-48D8-97FD-FCEAC4C6F486}"/>
          </ac:picMkLst>
        </pc:picChg>
      </pc:sldChg>
      <pc:sldChg chg="del">
        <pc:chgData name="Kelsey Turner" userId="f9930319-3adf-401d-a9e4-960c17d3099f" providerId="ADAL" clId="{E4FDDAE7-4F3F-4258-BCEA-E0CCBAEA88B8}" dt="2023-01-23T16:53:14.720" v="12"/>
        <pc:sldMkLst>
          <pc:docMk/>
          <pc:sldMk cId="3817696803" sldId="429"/>
        </pc:sldMkLst>
      </pc:sldChg>
      <pc:sldChg chg="addSp delSp modSp del mod modClrScheme chgLayout">
        <pc:chgData name="Kelsey Turner" userId="f9930319-3adf-401d-a9e4-960c17d3099f" providerId="ADAL" clId="{E4FDDAE7-4F3F-4258-BCEA-E0CCBAEA88B8}" dt="2023-01-23T18:01:30.390" v="491" actId="1076"/>
        <pc:sldMkLst>
          <pc:docMk/>
          <pc:sldMk cId="3079825889" sldId="431"/>
        </pc:sldMkLst>
        <pc:spChg chg="mod ord">
          <ac:chgData name="Kelsey Turner" userId="f9930319-3adf-401d-a9e4-960c17d3099f" providerId="ADAL" clId="{E4FDDAE7-4F3F-4258-BCEA-E0CCBAEA88B8}" dt="2023-01-23T18:00:46.225" v="483" actId="20577"/>
          <ac:spMkLst>
            <pc:docMk/>
            <pc:sldMk cId="3079825889" sldId="431"/>
            <ac:spMk id="2" creationId="{81DCBC0B-BF73-B24E-BB44-106C673D8C02}"/>
          </ac:spMkLst>
        </pc:spChg>
        <pc:spChg chg="mod ord">
          <ac:chgData name="Kelsey Turner" userId="f9930319-3adf-401d-a9e4-960c17d3099f" providerId="ADAL" clId="{E4FDDAE7-4F3F-4258-BCEA-E0CCBAEA88B8}" dt="2023-01-23T18:01:28.412" v="490" actId="14100"/>
          <ac:spMkLst>
            <pc:docMk/>
            <pc:sldMk cId="3079825889" sldId="431"/>
            <ac:spMk id="3" creationId="{4A8D8B74-5785-6349-98AD-D98F14BA02A4}"/>
          </ac:spMkLst>
        </pc:spChg>
        <pc:spChg chg="del mod">
          <ac:chgData name="Kelsey Turner" userId="f9930319-3adf-401d-a9e4-960c17d3099f" providerId="ADAL" clId="{E4FDDAE7-4F3F-4258-BCEA-E0CCBAEA88B8}" dt="2023-01-23T18:00:27.130" v="478"/>
          <ac:spMkLst>
            <pc:docMk/>
            <pc:sldMk cId="3079825889" sldId="431"/>
            <ac:spMk id="6" creationId="{05827175-2A48-4F37-8ECF-CF7D3ABFF270}"/>
          </ac:spMkLst>
        </pc:spChg>
        <pc:picChg chg="del">
          <ac:chgData name="Kelsey Turner" userId="f9930319-3adf-401d-a9e4-960c17d3099f" providerId="ADAL" clId="{E4FDDAE7-4F3F-4258-BCEA-E0CCBAEA88B8}" dt="2023-01-23T17:54:21.980" v="464" actId="478"/>
          <ac:picMkLst>
            <pc:docMk/>
            <pc:sldMk cId="3079825889" sldId="431"/>
            <ac:picMk id="5" creationId="{1ABC88F1-9105-4DDC-9290-D0EA23644EAB}"/>
          </ac:picMkLst>
        </pc:picChg>
        <pc:picChg chg="add del mod">
          <ac:chgData name="Kelsey Turner" userId="f9930319-3adf-401d-a9e4-960c17d3099f" providerId="ADAL" clId="{E4FDDAE7-4F3F-4258-BCEA-E0CCBAEA88B8}" dt="2023-01-23T18:00:32.184" v="479" actId="478"/>
          <ac:picMkLst>
            <pc:docMk/>
            <pc:sldMk cId="3079825889" sldId="431"/>
            <ac:picMk id="7" creationId="{8A8AC456-301C-5601-2DA4-908640745EE2}"/>
          </ac:picMkLst>
        </pc:picChg>
        <pc:picChg chg="add mod">
          <ac:chgData name="Kelsey Turner" userId="f9930319-3adf-401d-a9e4-960c17d3099f" providerId="ADAL" clId="{E4FDDAE7-4F3F-4258-BCEA-E0CCBAEA88B8}" dt="2023-01-23T18:01:30.390" v="491" actId="1076"/>
          <ac:picMkLst>
            <pc:docMk/>
            <pc:sldMk cId="3079825889" sldId="431"/>
            <ac:picMk id="9" creationId="{E305D44B-9997-9CAE-F70A-210041F530CF}"/>
          </ac:picMkLst>
        </pc:picChg>
      </pc:sldChg>
      <pc:sldChg chg="modSp del mod">
        <pc:chgData name="Kelsey Turner" userId="f9930319-3adf-401d-a9e4-960c17d3099f" providerId="ADAL" clId="{E4FDDAE7-4F3F-4258-BCEA-E0CCBAEA88B8}" dt="2023-01-23T18:02:40.474" v="514" actId="1076"/>
        <pc:sldMkLst>
          <pc:docMk/>
          <pc:sldMk cId="2832003866" sldId="433"/>
        </pc:sldMkLst>
        <pc:spChg chg="mod">
          <ac:chgData name="Kelsey Turner" userId="f9930319-3adf-401d-a9e4-960c17d3099f" providerId="ADAL" clId="{E4FDDAE7-4F3F-4258-BCEA-E0CCBAEA88B8}" dt="2023-01-23T18:01:40.743" v="492" actId="207"/>
          <ac:spMkLst>
            <pc:docMk/>
            <pc:sldMk cId="2832003866" sldId="433"/>
            <ac:spMk id="2" creationId="{A9DC76D0-1F58-4C11-B6C6-4B837C2F5E82}"/>
          </ac:spMkLst>
        </pc:spChg>
        <pc:graphicFrameChg chg="mod">
          <ac:chgData name="Kelsey Turner" userId="f9930319-3adf-401d-a9e4-960c17d3099f" providerId="ADAL" clId="{E4FDDAE7-4F3F-4258-BCEA-E0CCBAEA88B8}" dt="2023-01-23T18:02:40.474" v="514" actId="1076"/>
          <ac:graphicFrameMkLst>
            <pc:docMk/>
            <pc:sldMk cId="2832003866" sldId="433"/>
            <ac:graphicFrameMk id="15" creationId="{CE35C214-C4AD-4495-A4B3-20AA8C7478A3}"/>
          </ac:graphicFrameMkLst>
        </pc:graphicFrameChg>
      </pc:sldChg>
      <pc:sldChg chg="del">
        <pc:chgData name="Kelsey Turner" userId="f9930319-3adf-401d-a9e4-960c17d3099f" providerId="ADAL" clId="{E4FDDAE7-4F3F-4258-BCEA-E0CCBAEA88B8}" dt="2023-01-23T17:00:40.695" v="192" actId="47"/>
        <pc:sldMkLst>
          <pc:docMk/>
          <pc:sldMk cId="2156636335" sldId="556"/>
        </pc:sldMkLst>
      </pc:sldChg>
      <pc:sldChg chg="del">
        <pc:chgData name="Kelsey Turner" userId="f9930319-3adf-401d-a9e4-960c17d3099f" providerId="ADAL" clId="{E4FDDAE7-4F3F-4258-BCEA-E0CCBAEA88B8}" dt="2023-01-23T16:53:14.720" v="12"/>
        <pc:sldMkLst>
          <pc:docMk/>
          <pc:sldMk cId="1343957164" sldId="557"/>
        </pc:sldMkLst>
      </pc:sldChg>
      <pc:sldChg chg="modSp del mod">
        <pc:chgData name="Kelsey Turner" userId="f9930319-3adf-401d-a9e4-960c17d3099f" providerId="ADAL" clId="{E4FDDAE7-4F3F-4258-BCEA-E0CCBAEA88B8}" dt="2023-01-23T17:53:49.541" v="462" actId="12"/>
        <pc:sldMkLst>
          <pc:docMk/>
          <pc:sldMk cId="1366084682" sldId="558"/>
        </pc:sldMkLst>
        <pc:spChg chg="mod">
          <ac:chgData name="Kelsey Turner" userId="f9930319-3adf-401d-a9e4-960c17d3099f" providerId="ADAL" clId="{E4FDDAE7-4F3F-4258-BCEA-E0CCBAEA88B8}" dt="2023-01-23T17:53:18.270" v="457" actId="12"/>
          <ac:spMkLst>
            <pc:docMk/>
            <pc:sldMk cId="1366084682" sldId="558"/>
            <ac:spMk id="5" creationId="{00D34A8A-F4BE-4ABD-9C95-CF8F49EF4922}"/>
          </ac:spMkLst>
        </pc:spChg>
        <pc:spChg chg="mod">
          <ac:chgData name="Kelsey Turner" userId="f9930319-3adf-401d-a9e4-960c17d3099f" providerId="ADAL" clId="{E4FDDAE7-4F3F-4258-BCEA-E0CCBAEA88B8}" dt="2023-01-23T17:53:49.541" v="462" actId="12"/>
          <ac:spMkLst>
            <pc:docMk/>
            <pc:sldMk cId="1366084682" sldId="558"/>
            <ac:spMk id="7" creationId="{57A45853-9C0E-48CB-98A3-650110F39466}"/>
          </ac:spMkLst>
        </pc:spChg>
      </pc:sldChg>
      <pc:sldChg chg="addSp delSp modSp del mod modClrScheme chgLayout">
        <pc:chgData name="Kelsey Turner" userId="f9930319-3adf-401d-a9e4-960c17d3099f" providerId="ADAL" clId="{E4FDDAE7-4F3F-4258-BCEA-E0CCBAEA88B8}" dt="2023-01-23T16:59:58.231" v="191" actId="20577"/>
        <pc:sldMkLst>
          <pc:docMk/>
          <pc:sldMk cId="635905471" sldId="559"/>
        </pc:sldMkLst>
        <pc:spChg chg="del mod ord">
          <ac:chgData name="Kelsey Turner" userId="f9930319-3adf-401d-a9e4-960c17d3099f" providerId="ADAL" clId="{E4FDDAE7-4F3F-4258-BCEA-E0CCBAEA88B8}" dt="2023-01-23T16:56:47.889" v="129" actId="478"/>
          <ac:spMkLst>
            <pc:docMk/>
            <pc:sldMk cId="635905471" sldId="559"/>
            <ac:spMk id="2" creationId="{1A4C028B-E2C4-8A4F-BB5F-582DCD626DE4}"/>
          </ac:spMkLst>
        </pc:spChg>
        <pc:spChg chg="del mod ord">
          <ac:chgData name="Kelsey Turner" userId="f9930319-3adf-401d-a9e4-960c17d3099f" providerId="ADAL" clId="{E4FDDAE7-4F3F-4258-BCEA-E0CCBAEA88B8}" dt="2023-01-23T16:59:18.543" v="169" actId="478"/>
          <ac:spMkLst>
            <pc:docMk/>
            <pc:sldMk cId="635905471" sldId="559"/>
            <ac:spMk id="3" creationId="{BBA84F23-60D7-49B6-A3D0-FE0379D270E2}"/>
          </ac:spMkLst>
        </pc:spChg>
        <pc:spChg chg="add mod ord">
          <ac:chgData name="Kelsey Turner" userId="f9930319-3adf-401d-a9e4-960c17d3099f" providerId="ADAL" clId="{E4FDDAE7-4F3F-4258-BCEA-E0CCBAEA88B8}" dt="2023-01-23T16:58:56.174" v="161" actId="700"/>
          <ac:spMkLst>
            <pc:docMk/>
            <pc:sldMk cId="635905471" sldId="559"/>
            <ac:spMk id="4" creationId="{CC966194-C2CB-26AC-EF41-00AA6FEAF835}"/>
          </ac:spMkLst>
        </pc:spChg>
        <pc:spChg chg="add del mod ord">
          <ac:chgData name="Kelsey Turner" userId="f9930319-3adf-401d-a9e4-960c17d3099f" providerId="ADAL" clId="{E4FDDAE7-4F3F-4258-BCEA-E0CCBAEA88B8}" dt="2023-01-23T16:56:26.534" v="125"/>
          <ac:spMkLst>
            <pc:docMk/>
            <pc:sldMk cId="635905471" sldId="559"/>
            <ac:spMk id="5" creationId="{C9818262-99C9-96E1-15BF-856D3006665D}"/>
          </ac:spMkLst>
        </pc:spChg>
        <pc:spChg chg="add del mod">
          <ac:chgData name="Kelsey Turner" userId="f9930319-3adf-401d-a9e4-960c17d3099f" providerId="ADAL" clId="{E4FDDAE7-4F3F-4258-BCEA-E0CCBAEA88B8}" dt="2023-01-23T16:56:52.251" v="130" actId="478"/>
          <ac:spMkLst>
            <pc:docMk/>
            <pc:sldMk cId="635905471" sldId="559"/>
            <ac:spMk id="8" creationId="{17C22E00-0EAB-0162-B48D-3FD148043711}"/>
          </ac:spMkLst>
        </pc:spChg>
        <pc:spChg chg="add del mod">
          <ac:chgData name="Kelsey Turner" userId="f9930319-3adf-401d-a9e4-960c17d3099f" providerId="ADAL" clId="{E4FDDAE7-4F3F-4258-BCEA-E0CCBAEA88B8}" dt="2023-01-23T16:57:48.285" v="136" actId="931"/>
          <ac:spMkLst>
            <pc:docMk/>
            <pc:sldMk cId="635905471" sldId="559"/>
            <ac:spMk id="10" creationId="{92B36350-F9E6-B67C-40CA-CD5A6B204782}"/>
          </ac:spMkLst>
        </pc:spChg>
        <pc:spChg chg="add mod ord">
          <ac:chgData name="Kelsey Turner" userId="f9930319-3adf-401d-a9e4-960c17d3099f" providerId="ADAL" clId="{E4FDDAE7-4F3F-4258-BCEA-E0CCBAEA88B8}" dt="2023-01-23T16:59:58.231" v="191" actId="20577"/>
          <ac:spMkLst>
            <pc:docMk/>
            <pc:sldMk cId="635905471" sldId="559"/>
            <ac:spMk id="15" creationId="{818C5249-B417-8989-58BB-BC6EF2BF3152}"/>
          </ac:spMkLst>
        </pc:spChg>
        <pc:spChg chg="add mod ord">
          <ac:chgData name="Kelsey Turner" userId="f9930319-3adf-401d-a9e4-960c17d3099f" providerId="ADAL" clId="{E4FDDAE7-4F3F-4258-BCEA-E0CCBAEA88B8}" dt="2023-01-23T16:59:23.955" v="171" actId="20577"/>
          <ac:spMkLst>
            <pc:docMk/>
            <pc:sldMk cId="635905471" sldId="559"/>
            <ac:spMk id="16" creationId="{E958D844-3596-294E-3E65-277E5171219D}"/>
          </ac:spMkLst>
        </pc:spChg>
        <pc:spChg chg="add del mod">
          <ac:chgData name="Kelsey Turner" userId="f9930319-3adf-401d-a9e4-960c17d3099f" providerId="ADAL" clId="{E4FDDAE7-4F3F-4258-BCEA-E0CCBAEA88B8}" dt="2023-01-23T16:59:20.325" v="170" actId="478"/>
          <ac:spMkLst>
            <pc:docMk/>
            <pc:sldMk cId="635905471" sldId="559"/>
            <ac:spMk id="19" creationId="{9383CBF4-E55B-71F0-3594-E1778834B784}"/>
          </ac:spMkLst>
        </pc:spChg>
        <pc:picChg chg="add del mod ord modCrop">
          <ac:chgData name="Kelsey Turner" userId="f9930319-3adf-401d-a9e4-960c17d3099f" providerId="ADAL" clId="{E4FDDAE7-4F3F-4258-BCEA-E0CCBAEA88B8}" dt="2023-01-23T16:57:29.477" v="135" actId="478"/>
          <ac:picMkLst>
            <pc:docMk/>
            <pc:sldMk cId="635905471" sldId="559"/>
            <ac:picMk id="6" creationId="{C71CCFBA-41EA-9603-B74F-F453006A1F37}"/>
          </ac:picMkLst>
        </pc:picChg>
        <pc:picChg chg="del">
          <ac:chgData name="Kelsey Turner" userId="f9930319-3adf-401d-a9e4-960c17d3099f" providerId="ADAL" clId="{E4FDDAE7-4F3F-4258-BCEA-E0CCBAEA88B8}" dt="2023-01-23T16:56:20.661" v="123" actId="21"/>
          <ac:picMkLst>
            <pc:docMk/>
            <pc:sldMk cId="635905471" sldId="559"/>
            <ac:picMk id="9" creationId="{03764FD4-2B68-B011-43E0-BF75196EF752}"/>
          </ac:picMkLst>
        </pc:picChg>
        <pc:picChg chg="add del mod ord">
          <ac:chgData name="Kelsey Turner" userId="f9930319-3adf-401d-a9e4-960c17d3099f" providerId="ADAL" clId="{E4FDDAE7-4F3F-4258-BCEA-E0CCBAEA88B8}" dt="2023-01-23T16:58:04.265" v="141" actId="478"/>
          <ac:picMkLst>
            <pc:docMk/>
            <pc:sldMk cId="635905471" sldId="559"/>
            <ac:picMk id="12" creationId="{E21542C8-A00F-5283-A8F1-0BB62AF0DABC}"/>
          </ac:picMkLst>
        </pc:picChg>
        <pc:picChg chg="add del mod">
          <ac:chgData name="Kelsey Turner" userId="f9930319-3adf-401d-a9e4-960c17d3099f" providerId="ADAL" clId="{E4FDDAE7-4F3F-4258-BCEA-E0CCBAEA88B8}" dt="2023-01-23T16:59:13.616" v="164" actId="21"/>
          <ac:picMkLst>
            <pc:docMk/>
            <pc:sldMk cId="635905471" sldId="559"/>
            <ac:picMk id="14" creationId="{C7096AD0-8141-F9F4-0060-2148CA9A47DC}"/>
          </ac:picMkLst>
        </pc:picChg>
        <pc:picChg chg="add mod">
          <ac:chgData name="Kelsey Turner" userId="f9930319-3adf-401d-a9e4-960c17d3099f" providerId="ADAL" clId="{E4FDDAE7-4F3F-4258-BCEA-E0CCBAEA88B8}" dt="2023-01-23T16:59:14.590" v="165"/>
          <ac:picMkLst>
            <pc:docMk/>
            <pc:sldMk cId="635905471" sldId="559"/>
            <ac:picMk id="17" creationId="{B7814DD9-A77D-D254-DF67-2E5038AB9671}"/>
          </ac:picMkLst>
        </pc:picChg>
      </pc:sldChg>
      <pc:sldMasterChg chg="delSldLayout">
        <pc:chgData name="Kelsey Turner" userId="f9930319-3adf-401d-a9e4-960c17d3099f" providerId="ADAL" clId="{E4FDDAE7-4F3F-4258-BCEA-E0CCBAEA88B8}" dt="2023-01-23T17:00:40.695" v="192" actId="47"/>
        <pc:sldMasterMkLst>
          <pc:docMk/>
          <pc:sldMasterMk cId="2176924892" sldId="2147483734"/>
        </pc:sldMasterMkLst>
        <pc:sldLayoutChg chg="del">
          <pc:chgData name="Kelsey Turner" userId="f9930319-3adf-401d-a9e4-960c17d3099f" providerId="ADAL" clId="{E4FDDAE7-4F3F-4258-BCEA-E0CCBAEA88B8}" dt="2023-01-23T17:00:40.695" v="192" actId="47"/>
          <pc:sldLayoutMkLst>
            <pc:docMk/>
            <pc:sldMasterMk cId="2176924892" sldId="2147483734"/>
            <pc:sldLayoutMk cId="3638657634" sldId="2147483840"/>
          </pc:sldLayoutMkLst>
        </pc:sldLayoutChg>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6384DBF-5C71-43C1-8EEC-A7E84389A8A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3D39851-B2E3-4306-8051-71B83BC28136}">
      <dgm:prSet/>
      <dgm:spPr/>
      <dgm:t>
        <a:bodyPr/>
        <a:lstStyle/>
        <a:p>
          <a:pPr>
            <a:lnSpc>
              <a:spcPct val="100000"/>
            </a:lnSpc>
          </a:pPr>
          <a:r>
            <a:rPr lang="en-US" dirty="0">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i="1" dirty="0">
              <a:solidFill>
                <a:srgbClr val="5B296D"/>
              </a:solidFill>
              <a:latin typeface="Arial" panose="020B0604020202020204" pitchFamily="34" charset="0"/>
              <a:cs typeface="Arial" panose="020B0604020202020204" pitchFamily="34" charset="0"/>
            </a:rPr>
            <a:t>Leann Keefer </a:t>
          </a:r>
          <a:endParaRPr lang="en-US" dirty="0">
            <a:solidFill>
              <a:srgbClr val="5B296D"/>
            </a:solidFill>
            <a:latin typeface="Arial" panose="020B0604020202020204" pitchFamily="34" charset="0"/>
            <a:cs typeface="Arial" panose="020B0604020202020204" pitchFamily="34" charset="0"/>
          </a:endParaRPr>
        </a:p>
      </dgm:t>
    </dgm:pt>
    <dgm:pt modelId="{40CCA89D-386F-414C-B1C7-0EDB7BE95C4F}" type="parTrans" cxnId="{4CC310D5-93CE-4DEC-B459-1DF3F627F8EB}">
      <dgm:prSet/>
      <dgm:spPr/>
      <dgm:t>
        <a:bodyPr/>
        <a:lstStyle/>
        <a:p>
          <a:endParaRPr lang="en-US"/>
        </a:p>
      </dgm:t>
    </dgm:pt>
    <dgm:pt modelId="{25A15213-5C7E-4420-BA91-90C46313EC46}" type="sibTrans" cxnId="{4CC310D5-93CE-4DEC-B459-1DF3F627F8EB}">
      <dgm:prSet/>
      <dgm:spPr/>
      <dgm:t>
        <a:bodyPr/>
        <a:lstStyle/>
        <a:p>
          <a:endParaRPr lang="en-US"/>
        </a:p>
      </dgm:t>
    </dgm:pt>
    <dgm:pt modelId="{5AA714D8-2E6C-4031-B11F-77343349E4E4}">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“No matter how hard you try, you can never please everyone and so just let is roll off and continue to be the best, most professional hygienist you know you are.” – </a:t>
          </a:r>
          <a:r>
            <a:rPr lang="en-US" i="1">
              <a:solidFill>
                <a:srgbClr val="5B296D"/>
              </a:solidFill>
              <a:latin typeface="Arial" panose="020B0604020202020204" pitchFamily="34" charset="0"/>
              <a:cs typeface="Arial" panose="020B0604020202020204" pitchFamily="34" charset="0"/>
            </a:rPr>
            <a:t>Vicki Munday </a:t>
          </a:r>
          <a:endParaRPr lang="en-US">
            <a:solidFill>
              <a:srgbClr val="5B296D"/>
            </a:solidFill>
            <a:latin typeface="Arial" panose="020B0604020202020204" pitchFamily="34" charset="0"/>
            <a:cs typeface="Arial" panose="020B0604020202020204" pitchFamily="34" charset="0"/>
          </a:endParaRPr>
        </a:p>
      </dgm:t>
    </dgm:pt>
    <dgm:pt modelId="{DB536754-B44D-4ACE-8B66-082D89AAD757}" type="parTrans" cxnId="{F1CD038E-6A15-4DDF-833B-BF23DCE4EFF1}">
      <dgm:prSet/>
      <dgm:spPr/>
      <dgm:t>
        <a:bodyPr/>
        <a:lstStyle/>
        <a:p>
          <a:endParaRPr lang="en-US"/>
        </a:p>
      </dgm:t>
    </dgm:pt>
    <dgm:pt modelId="{8EDC1683-951B-4B14-BAC9-6B135A7946B8}" type="sibTrans" cxnId="{F1CD038E-6A15-4DDF-833B-BF23DCE4EFF1}">
      <dgm:prSet/>
      <dgm:spPr/>
      <dgm:t>
        <a:bodyPr/>
        <a:lstStyle/>
        <a:p>
          <a:endParaRPr lang="en-US"/>
        </a:p>
      </dgm:t>
    </dgm:pt>
    <dgm:pt modelId="{F8AD44DB-0C22-48D2-A4B8-B7F4CC98376C}">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“Become a member of ADHA … You won't regret it!” - </a:t>
          </a:r>
          <a:r>
            <a:rPr lang="en-US" i="1">
              <a:solidFill>
                <a:srgbClr val="5B296D"/>
              </a:solidFill>
              <a:latin typeface="Arial" panose="020B0604020202020204" pitchFamily="34" charset="0"/>
              <a:cs typeface="Arial" panose="020B0604020202020204" pitchFamily="34" charset="0"/>
            </a:rPr>
            <a:t>Sandra </a:t>
          </a:r>
          <a:r>
            <a:rPr lang="en-US" i="1" err="1">
              <a:solidFill>
                <a:srgbClr val="5B296D"/>
              </a:solidFill>
              <a:latin typeface="Arial" panose="020B0604020202020204" pitchFamily="34" charset="0"/>
              <a:cs typeface="Arial" panose="020B0604020202020204" pitchFamily="34" charset="0"/>
            </a:rPr>
            <a:t>Larew</a:t>
          </a:r>
          <a:r>
            <a:rPr lang="en-US" i="1">
              <a:solidFill>
                <a:srgbClr val="5B296D"/>
              </a:solidFill>
              <a:latin typeface="Arial" panose="020B0604020202020204" pitchFamily="34" charset="0"/>
              <a:cs typeface="Arial" panose="020B0604020202020204" pitchFamily="34" charset="0"/>
            </a:rPr>
            <a:t> </a:t>
          </a:r>
          <a:endParaRPr lang="en-US">
            <a:solidFill>
              <a:srgbClr val="5B296D"/>
            </a:solidFill>
            <a:latin typeface="Arial" panose="020B0604020202020204" pitchFamily="34" charset="0"/>
            <a:cs typeface="Arial" panose="020B0604020202020204" pitchFamily="34" charset="0"/>
          </a:endParaRPr>
        </a:p>
      </dgm:t>
    </dgm:pt>
    <dgm:pt modelId="{5AC26A2F-8C1B-487B-975C-D1357C077000}" type="parTrans" cxnId="{7C701AC2-53E6-4275-9374-15F1509D4C23}">
      <dgm:prSet/>
      <dgm:spPr/>
      <dgm:t>
        <a:bodyPr/>
        <a:lstStyle/>
        <a:p>
          <a:endParaRPr lang="en-US"/>
        </a:p>
      </dgm:t>
    </dgm:pt>
    <dgm:pt modelId="{A9378345-23A8-4857-8083-9843556A2C51}" type="sibTrans" cxnId="{7C701AC2-53E6-4275-9374-15F1509D4C23}">
      <dgm:prSet/>
      <dgm:spPr/>
      <dgm:t>
        <a:bodyPr/>
        <a:lstStyle/>
        <a:p>
          <a:endParaRPr lang="en-US"/>
        </a:p>
      </dgm:t>
    </dgm:pt>
    <dgm:pt modelId="{88DDA6E6-C41B-4BED-8FE1-70429BCE8117}" type="pres">
      <dgm:prSet presAssocID="{96384DBF-5C71-43C1-8EEC-A7E84389A8A3}" presName="root" presStyleCnt="0">
        <dgm:presLayoutVars>
          <dgm:dir/>
          <dgm:resizeHandles val="exact"/>
        </dgm:presLayoutVars>
      </dgm:prSet>
      <dgm:spPr/>
    </dgm:pt>
    <dgm:pt modelId="{97E1C121-F972-48F1-AC78-989BDED7A7D3}" type="pres">
      <dgm:prSet presAssocID="{13D39851-B2E3-4306-8051-71B83BC28136}" presName="compNode" presStyleCnt="0"/>
      <dgm:spPr/>
    </dgm:pt>
    <dgm:pt modelId="{9E475081-D086-482C-BAF3-7748FAC59747}" type="pres">
      <dgm:prSet presAssocID="{13D39851-B2E3-4306-8051-71B83BC28136}" presName="bgRect" presStyleLbl="bgShp" presStyleIdx="0" presStyleCnt="3" custLinFactNeighborX="1262" custLinFactNeighborY="4889"/>
      <dgm:spPr>
        <a:solidFill>
          <a:srgbClr val="DFD4E4"/>
        </a:solidFill>
      </dgm:spPr>
    </dgm:pt>
    <dgm:pt modelId="{76F76883-09C7-4ACF-BBDE-A5B038DD1E2E}" type="pres">
      <dgm:prSet presAssocID="{13D39851-B2E3-4306-8051-71B83BC281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otes"/>
        </a:ext>
      </dgm:extLst>
    </dgm:pt>
    <dgm:pt modelId="{1385930B-8298-4570-80BC-73F9B5D9B9F2}" type="pres">
      <dgm:prSet presAssocID="{13D39851-B2E3-4306-8051-71B83BC28136}" presName="spaceRect" presStyleCnt="0"/>
      <dgm:spPr/>
    </dgm:pt>
    <dgm:pt modelId="{25138BED-5F33-48D1-80C8-6F06E706DADF}" type="pres">
      <dgm:prSet presAssocID="{13D39851-B2E3-4306-8051-71B83BC28136}" presName="parTx" presStyleLbl="revTx" presStyleIdx="0" presStyleCnt="3">
        <dgm:presLayoutVars>
          <dgm:chMax val="0"/>
          <dgm:chPref val="0"/>
        </dgm:presLayoutVars>
      </dgm:prSet>
      <dgm:spPr/>
    </dgm:pt>
    <dgm:pt modelId="{24689E94-7B20-406E-8F28-4A5F8F1C6937}" type="pres">
      <dgm:prSet presAssocID="{25A15213-5C7E-4420-BA91-90C46313EC46}" presName="sibTrans" presStyleCnt="0"/>
      <dgm:spPr/>
    </dgm:pt>
    <dgm:pt modelId="{76724B0B-7842-45EB-9741-06AA20CBE929}" type="pres">
      <dgm:prSet presAssocID="{5AA714D8-2E6C-4031-B11F-77343349E4E4}" presName="compNode" presStyleCnt="0"/>
      <dgm:spPr/>
    </dgm:pt>
    <dgm:pt modelId="{5B77E070-3085-47B2-BF08-DA94494262CA}" type="pres">
      <dgm:prSet presAssocID="{5AA714D8-2E6C-4031-B11F-77343349E4E4}" presName="bgRect" presStyleLbl="bgShp" presStyleIdx="1" presStyleCnt="3"/>
      <dgm:spPr>
        <a:solidFill>
          <a:srgbClr val="EAD6CF"/>
        </a:solidFill>
      </dgm:spPr>
    </dgm:pt>
    <dgm:pt modelId="{9F6267B2-6B23-401E-A08E-4F379245590C}" type="pres">
      <dgm:prSet presAssocID="{5AA714D8-2E6C-4031-B11F-77343349E4E4}" presName="iconRect" presStyleLbl="node1" presStyleIdx="1"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keleton"/>
        </a:ext>
      </dgm:extLst>
    </dgm:pt>
    <dgm:pt modelId="{AEE9BE0D-1815-47A3-92F4-127DE433E9D7}" type="pres">
      <dgm:prSet presAssocID="{5AA714D8-2E6C-4031-B11F-77343349E4E4}" presName="spaceRect" presStyleCnt="0"/>
      <dgm:spPr/>
    </dgm:pt>
    <dgm:pt modelId="{5EFA8A52-3E61-43F6-8323-7AF5B7B24593}" type="pres">
      <dgm:prSet presAssocID="{5AA714D8-2E6C-4031-B11F-77343349E4E4}" presName="parTx" presStyleLbl="revTx" presStyleIdx="1" presStyleCnt="3">
        <dgm:presLayoutVars>
          <dgm:chMax val="0"/>
          <dgm:chPref val="0"/>
        </dgm:presLayoutVars>
      </dgm:prSet>
      <dgm:spPr/>
    </dgm:pt>
    <dgm:pt modelId="{960E9DB7-F076-45C5-BFC9-6FB830E6E6FC}" type="pres">
      <dgm:prSet presAssocID="{8EDC1683-951B-4B14-BAC9-6B135A7946B8}" presName="sibTrans" presStyleCnt="0"/>
      <dgm:spPr/>
    </dgm:pt>
    <dgm:pt modelId="{1D2BB425-5992-4343-BEBE-77CA8FC5356C}" type="pres">
      <dgm:prSet presAssocID="{F8AD44DB-0C22-48D2-A4B8-B7F4CC98376C}" presName="compNode" presStyleCnt="0"/>
      <dgm:spPr/>
    </dgm:pt>
    <dgm:pt modelId="{08FA72DC-3C65-4B09-A503-D1DFFB1D67E0}" type="pres">
      <dgm:prSet presAssocID="{F8AD44DB-0C22-48D2-A4B8-B7F4CC98376C}" presName="bgRect" presStyleLbl="bgShp" presStyleIdx="2" presStyleCnt="3"/>
      <dgm:spPr>
        <a:solidFill>
          <a:srgbClr val="FBEFD9"/>
        </a:solidFill>
      </dgm:spPr>
    </dgm:pt>
    <dgm:pt modelId="{E8EFD335-9F74-4FF2-B26E-37E0038B05A4}" type="pres">
      <dgm:prSet presAssocID="{F8AD44DB-0C22-48D2-A4B8-B7F4CC98376C}" presName="iconRect" presStyleLbl="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s"/>
        </a:ext>
      </dgm:extLst>
    </dgm:pt>
    <dgm:pt modelId="{7F60C354-12B5-4D1D-9F7F-E1075116B65B}" type="pres">
      <dgm:prSet presAssocID="{F8AD44DB-0C22-48D2-A4B8-B7F4CC98376C}" presName="spaceRect" presStyleCnt="0"/>
      <dgm:spPr/>
    </dgm:pt>
    <dgm:pt modelId="{A9D6FF40-B74F-4E92-8C90-F313C7F7E3A6}" type="pres">
      <dgm:prSet presAssocID="{F8AD44DB-0C22-48D2-A4B8-B7F4CC98376C}" presName="parTx" presStyleLbl="revTx" presStyleIdx="2" presStyleCnt="3">
        <dgm:presLayoutVars>
          <dgm:chMax val="0"/>
          <dgm:chPref val="0"/>
        </dgm:presLayoutVars>
      </dgm:prSet>
      <dgm:spPr/>
    </dgm:pt>
  </dgm:ptLst>
  <dgm:cxnLst>
    <dgm:cxn modelId="{80DE6130-3C96-4082-96D3-EC1C215F1253}" type="presOf" srcId="{96384DBF-5C71-43C1-8EEC-A7E84389A8A3}" destId="{88DDA6E6-C41B-4BED-8FE1-70429BCE8117}" srcOrd="0" destOrd="0" presId="urn:microsoft.com/office/officeart/2018/2/layout/IconVerticalSolidList"/>
    <dgm:cxn modelId="{F1CD038E-6A15-4DDF-833B-BF23DCE4EFF1}" srcId="{96384DBF-5C71-43C1-8EEC-A7E84389A8A3}" destId="{5AA714D8-2E6C-4031-B11F-77343349E4E4}" srcOrd="1" destOrd="0" parTransId="{DB536754-B44D-4ACE-8B66-082D89AAD757}" sibTransId="{8EDC1683-951B-4B14-BAC9-6B135A7946B8}"/>
    <dgm:cxn modelId="{8A3DA293-C09D-4D7F-9BD4-9E55721270F4}" type="presOf" srcId="{13D39851-B2E3-4306-8051-71B83BC28136}" destId="{25138BED-5F33-48D1-80C8-6F06E706DADF}" srcOrd="0" destOrd="0" presId="urn:microsoft.com/office/officeart/2018/2/layout/IconVerticalSolidList"/>
    <dgm:cxn modelId="{8DB8E2AA-8BFF-451B-8BF9-682FECFF5E50}" type="presOf" srcId="{F8AD44DB-0C22-48D2-A4B8-B7F4CC98376C}" destId="{A9D6FF40-B74F-4E92-8C90-F313C7F7E3A6}" srcOrd="0" destOrd="0" presId="urn:microsoft.com/office/officeart/2018/2/layout/IconVerticalSolidList"/>
    <dgm:cxn modelId="{7C701AC2-53E6-4275-9374-15F1509D4C23}" srcId="{96384DBF-5C71-43C1-8EEC-A7E84389A8A3}" destId="{F8AD44DB-0C22-48D2-A4B8-B7F4CC98376C}" srcOrd="2" destOrd="0" parTransId="{5AC26A2F-8C1B-487B-975C-D1357C077000}" sibTransId="{A9378345-23A8-4857-8083-9843556A2C51}"/>
    <dgm:cxn modelId="{CB5F97D2-8E07-424A-B586-D0C365AA5C9F}" type="presOf" srcId="{5AA714D8-2E6C-4031-B11F-77343349E4E4}" destId="{5EFA8A52-3E61-43F6-8323-7AF5B7B24593}" srcOrd="0" destOrd="0" presId="urn:microsoft.com/office/officeart/2018/2/layout/IconVerticalSolidList"/>
    <dgm:cxn modelId="{4CC310D5-93CE-4DEC-B459-1DF3F627F8EB}" srcId="{96384DBF-5C71-43C1-8EEC-A7E84389A8A3}" destId="{13D39851-B2E3-4306-8051-71B83BC28136}" srcOrd="0" destOrd="0" parTransId="{40CCA89D-386F-414C-B1C7-0EDB7BE95C4F}" sibTransId="{25A15213-5C7E-4420-BA91-90C46313EC46}"/>
    <dgm:cxn modelId="{291EA23B-1EA0-4578-B744-CEE4BE925C70}" type="presParOf" srcId="{88DDA6E6-C41B-4BED-8FE1-70429BCE8117}" destId="{97E1C121-F972-48F1-AC78-989BDED7A7D3}" srcOrd="0" destOrd="0" presId="urn:microsoft.com/office/officeart/2018/2/layout/IconVerticalSolidList"/>
    <dgm:cxn modelId="{0AC7A7F6-D56A-4388-8A23-E76548774F71}" type="presParOf" srcId="{97E1C121-F972-48F1-AC78-989BDED7A7D3}" destId="{9E475081-D086-482C-BAF3-7748FAC59747}" srcOrd="0" destOrd="0" presId="urn:microsoft.com/office/officeart/2018/2/layout/IconVerticalSolidList"/>
    <dgm:cxn modelId="{AE1A30DE-2DA6-4446-B819-2D24098C3F8F}" type="presParOf" srcId="{97E1C121-F972-48F1-AC78-989BDED7A7D3}" destId="{76F76883-09C7-4ACF-BBDE-A5B038DD1E2E}" srcOrd="1" destOrd="0" presId="urn:microsoft.com/office/officeart/2018/2/layout/IconVerticalSolidList"/>
    <dgm:cxn modelId="{AA550E10-108C-4A7A-83C2-2D11AE6DA75B}" type="presParOf" srcId="{97E1C121-F972-48F1-AC78-989BDED7A7D3}" destId="{1385930B-8298-4570-80BC-73F9B5D9B9F2}" srcOrd="2" destOrd="0" presId="urn:microsoft.com/office/officeart/2018/2/layout/IconVerticalSolidList"/>
    <dgm:cxn modelId="{3881F7CE-EDC1-450D-9AEA-DE12C3DADC23}" type="presParOf" srcId="{97E1C121-F972-48F1-AC78-989BDED7A7D3}" destId="{25138BED-5F33-48D1-80C8-6F06E706DADF}" srcOrd="3" destOrd="0" presId="urn:microsoft.com/office/officeart/2018/2/layout/IconVerticalSolidList"/>
    <dgm:cxn modelId="{FF1148F0-05D7-40CB-ABAF-796630A74F14}" type="presParOf" srcId="{88DDA6E6-C41B-4BED-8FE1-70429BCE8117}" destId="{24689E94-7B20-406E-8F28-4A5F8F1C6937}" srcOrd="1" destOrd="0" presId="urn:microsoft.com/office/officeart/2018/2/layout/IconVerticalSolidList"/>
    <dgm:cxn modelId="{21DD9F2B-8A7F-4584-9754-3FACC26F5E58}" type="presParOf" srcId="{88DDA6E6-C41B-4BED-8FE1-70429BCE8117}" destId="{76724B0B-7842-45EB-9741-06AA20CBE929}" srcOrd="2" destOrd="0" presId="urn:microsoft.com/office/officeart/2018/2/layout/IconVerticalSolidList"/>
    <dgm:cxn modelId="{CA61569C-DA20-4FEF-8455-A6525929C891}" type="presParOf" srcId="{76724B0B-7842-45EB-9741-06AA20CBE929}" destId="{5B77E070-3085-47B2-BF08-DA94494262CA}" srcOrd="0" destOrd="0" presId="urn:microsoft.com/office/officeart/2018/2/layout/IconVerticalSolidList"/>
    <dgm:cxn modelId="{031F8A03-FEFE-4122-94BB-381614F653B3}" type="presParOf" srcId="{76724B0B-7842-45EB-9741-06AA20CBE929}" destId="{9F6267B2-6B23-401E-A08E-4F379245590C}" srcOrd="1" destOrd="0" presId="urn:microsoft.com/office/officeart/2018/2/layout/IconVerticalSolidList"/>
    <dgm:cxn modelId="{455BCB14-277C-412B-9C93-FC99C56DF3D2}" type="presParOf" srcId="{76724B0B-7842-45EB-9741-06AA20CBE929}" destId="{AEE9BE0D-1815-47A3-92F4-127DE433E9D7}" srcOrd="2" destOrd="0" presId="urn:microsoft.com/office/officeart/2018/2/layout/IconVerticalSolidList"/>
    <dgm:cxn modelId="{C500340A-6999-47CF-A9DC-6E3222D28CD7}" type="presParOf" srcId="{76724B0B-7842-45EB-9741-06AA20CBE929}" destId="{5EFA8A52-3E61-43F6-8323-7AF5B7B24593}" srcOrd="3" destOrd="0" presId="urn:microsoft.com/office/officeart/2018/2/layout/IconVerticalSolidList"/>
    <dgm:cxn modelId="{84DA5214-107D-400B-B6C5-21BB7E2D5AB9}" type="presParOf" srcId="{88DDA6E6-C41B-4BED-8FE1-70429BCE8117}" destId="{960E9DB7-F076-45C5-BFC9-6FB830E6E6FC}" srcOrd="3" destOrd="0" presId="urn:microsoft.com/office/officeart/2018/2/layout/IconVerticalSolidList"/>
    <dgm:cxn modelId="{8E02583A-28CE-4FF1-BE95-A41D2D901844}" type="presParOf" srcId="{88DDA6E6-C41B-4BED-8FE1-70429BCE8117}" destId="{1D2BB425-5992-4343-BEBE-77CA8FC5356C}" srcOrd="4" destOrd="0" presId="urn:microsoft.com/office/officeart/2018/2/layout/IconVerticalSolidList"/>
    <dgm:cxn modelId="{ED454B77-2F87-49E1-850B-6C6836317840}" type="presParOf" srcId="{1D2BB425-5992-4343-BEBE-77CA8FC5356C}" destId="{08FA72DC-3C65-4B09-A503-D1DFFB1D67E0}" srcOrd="0" destOrd="0" presId="urn:microsoft.com/office/officeart/2018/2/layout/IconVerticalSolidList"/>
    <dgm:cxn modelId="{58F6A6C8-ADEB-48C2-AA8D-D81E38898FD8}" type="presParOf" srcId="{1D2BB425-5992-4343-BEBE-77CA8FC5356C}" destId="{E8EFD335-9F74-4FF2-B26E-37E0038B05A4}" srcOrd="1" destOrd="0" presId="urn:microsoft.com/office/officeart/2018/2/layout/IconVerticalSolidList"/>
    <dgm:cxn modelId="{FBBA21DD-9E56-469D-A005-D7D7979129FC}" type="presParOf" srcId="{1D2BB425-5992-4343-BEBE-77CA8FC5356C}" destId="{7F60C354-12B5-4D1D-9F7F-E1075116B65B}" srcOrd="2" destOrd="0" presId="urn:microsoft.com/office/officeart/2018/2/layout/IconVerticalSolidList"/>
    <dgm:cxn modelId="{A497B387-8FA4-4BA6-9506-E11E85D41241}" type="presParOf" srcId="{1D2BB425-5992-4343-BEBE-77CA8FC5356C}" destId="{A9D6FF40-B74F-4E92-8C90-F313C7F7E3A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75081-D086-482C-BAF3-7748FAC59747}">
      <dsp:nvSpPr>
        <dsp:cNvPr id="0" name=""/>
        <dsp:cNvSpPr/>
      </dsp:nvSpPr>
      <dsp:spPr>
        <a:xfrm>
          <a:off x="0" y="81219"/>
          <a:ext cx="6446319" cy="1646880"/>
        </a:xfrm>
        <a:prstGeom prst="roundRect">
          <a:avLst>
            <a:gd name="adj" fmla="val 10000"/>
          </a:avLst>
        </a:prstGeom>
        <a:solidFill>
          <a:srgbClr val="DFD4E4"/>
        </a:solidFill>
        <a:ln>
          <a:noFill/>
        </a:ln>
        <a:effectLst/>
      </dsp:spPr>
      <dsp:style>
        <a:lnRef idx="0">
          <a:scrgbClr r="0" g="0" b="0"/>
        </a:lnRef>
        <a:fillRef idx="1">
          <a:scrgbClr r="0" g="0" b="0"/>
        </a:fillRef>
        <a:effectRef idx="0">
          <a:scrgbClr r="0" g="0" b="0"/>
        </a:effectRef>
        <a:fontRef idx="minor"/>
      </dsp:style>
    </dsp:sp>
    <dsp:sp modelId="{76F76883-09C7-4ACF-BBDE-A5B038DD1E2E}">
      <dsp:nvSpPr>
        <dsp:cNvPr id="0" name=""/>
        <dsp:cNvSpPr/>
      </dsp:nvSpPr>
      <dsp:spPr>
        <a:xfrm>
          <a:off x="498181" y="371251"/>
          <a:ext cx="905784" cy="905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38BED-5F33-48D1-80C8-6F06E706DADF}">
      <dsp:nvSpPr>
        <dsp:cNvPr id="0" name=""/>
        <dsp:cNvSpPr/>
      </dsp:nvSpPr>
      <dsp:spPr>
        <a:xfrm>
          <a:off x="1902146" y="703"/>
          <a:ext cx="4544173" cy="164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95" tIns="174295" rIns="174295" bIns="174295" numCol="1" spcCol="1270" anchor="ctr" anchorCtr="0">
          <a:noAutofit/>
        </a:bodyPr>
        <a:lstStyle/>
        <a:p>
          <a:pPr marL="0" lvl="0" indent="0" algn="l" defTabSz="622300">
            <a:lnSpc>
              <a:spcPct val="100000"/>
            </a:lnSpc>
            <a:spcBef>
              <a:spcPct val="0"/>
            </a:spcBef>
            <a:spcAft>
              <a:spcPct val="35000"/>
            </a:spcAft>
            <a:buNone/>
          </a:pPr>
          <a:r>
            <a:rPr lang="en-US" sz="1400" kern="1200" dirty="0">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sz="1400" i="1" kern="1200" dirty="0">
              <a:solidFill>
                <a:srgbClr val="5B296D"/>
              </a:solidFill>
              <a:latin typeface="Arial" panose="020B0604020202020204" pitchFamily="34" charset="0"/>
              <a:cs typeface="Arial" panose="020B0604020202020204" pitchFamily="34" charset="0"/>
            </a:rPr>
            <a:t>Leann Keefer </a:t>
          </a:r>
          <a:endParaRPr lang="en-US" sz="1400" kern="1200" dirty="0">
            <a:solidFill>
              <a:srgbClr val="5B296D"/>
            </a:solidFill>
            <a:latin typeface="Arial" panose="020B0604020202020204" pitchFamily="34" charset="0"/>
            <a:cs typeface="Arial" panose="020B0604020202020204" pitchFamily="34" charset="0"/>
          </a:endParaRPr>
        </a:p>
      </dsp:txBody>
      <dsp:txXfrm>
        <a:off x="1902146" y="703"/>
        <a:ext cx="4544173" cy="1646880"/>
      </dsp:txXfrm>
    </dsp:sp>
    <dsp:sp modelId="{5B77E070-3085-47B2-BF08-DA94494262CA}">
      <dsp:nvSpPr>
        <dsp:cNvPr id="0" name=""/>
        <dsp:cNvSpPr/>
      </dsp:nvSpPr>
      <dsp:spPr>
        <a:xfrm>
          <a:off x="0" y="2059304"/>
          <a:ext cx="6446319" cy="1646880"/>
        </a:xfrm>
        <a:prstGeom prst="roundRect">
          <a:avLst>
            <a:gd name="adj" fmla="val 10000"/>
          </a:avLst>
        </a:prstGeom>
        <a:solidFill>
          <a:srgbClr val="EAD6CF"/>
        </a:solidFill>
        <a:ln>
          <a:noFill/>
        </a:ln>
        <a:effectLst/>
      </dsp:spPr>
      <dsp:style>
        <a:lnRef idx="0">
          <a:scrgbClr r="0" g="0" b="0"/>
        </a:lnRef>
        <a:fillRef idx="1">
          <a:scrgbClr r="0" g="0" b="0"/>
        </a:fillRef>
        <a:effectRef idx="0">
          <a:scrgbClr r="0" g="0" b="0"/>
        </a:effectRef>
        <a:fontRef idx="minor"/>
      </dsp:style>
    </dsp:sp>
    <dsp:sp modelId="{9F6267B2-6B23-401E-A08E-4F379245590C}">
      <dsp:nvSpPr>
        <dsp:cNvPr id="0" name=""/>
        <dsp:cNvSpPr/>
      </dsp:nvSpPr>
      <dsp:spPr>
        <a:xfrm>
          <a:off x="498181" y="2429852"/>
          <a:ext cx="905784" cy="90578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FA8A52-3E61-43F6-8323-7AF5B7B24593}">
      <dsp:nvSpPr>
        <dsp:cNvPr id="0" name=""/>
        <dsp:cNvSpPr/>
      </dsp:nvSpPr>
      <dsp:spPr>
        <a:xfrm>
          <a:off x="1902146" y="2059304"/>
          <a:ext cx="4544173" cy="164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95" tIns="174295" rIns="174295" bIns="174295"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“No matter how hard you try, you can never please everyone and so just let is roll off and continue to be the best, most professional hygienist you know you are.” – </a:t>
          </a:r>
          <a:r>
            <a:rPr lang="en-US" sz="1400" i="1" kern="1200">
              <a:solidFill>
                <a:srgbClr val="5B296D"/>
              </a:solidFill>
              <a:latin typeface="Arial" panose="020B0604020202020204" pitchFamily="34" charset="0"/>
              <a:cs typeface="Arial" panose="020B0604020202020204" pitchFamily="34" charset="0"/>
            </a:rPr>
            <a:t>Vicki Munday </a:t>
          </a:r>
          <a:endParaRPr lang="en-US" sz="1400" kern="1200">
            <a:solidFill>
              <a:srgbClr val="5B296D"/>
            </a:solidFill>
            <a:latin typeface="Arial" panose="020B0604020202020204" pitchFamily="34" charset="0"/>
            <a:cs typeface="Arial" panose="020B0604020202020204" pitchFamily="34" charset="0"/>
          </a:endParaRPr>
        </a:p>
      </dsp:txBody>
      <dsp:txXfrm>
        <a:off x="1902146" y="2059304"/>
        <a:ext cx="4544173" cy="1646880"/>
      </dsp:txXfrm>
    </dsp:sp>
    <dsp:sp modelId="{08FA72DC-3C65-4B09-A503-D1DFFB1D67E0}">
      <dsp:nvSpPr>
        <dsp:cNvPr id="0" name=""/>
        <dsp:cNvSpPr/>
      </dsp:nvSpPr>
      <dsp:spPr>
        <a:xfrm>
          <a:off x="0" y="4117904"/>
          <a:ext cx="6446319" cy="1646880"/>
        </a:xfrm>
        <a:prstGeom prst="roundRect">
          <a:avLst>
            <a:gd name="adj" fmla="val 10000"/>
          </a:avLst>
        </a:prstGeom>
        <a:solidFill>
          <a:srgbClr val="FBEFD9"/>
        </a:solidFill>
        <a:ln>
          <a:noFill/>
        </a:ln>
        <a:effectLst/>
      </dsp:spPr>
      <dsp:style>
        <a:lnRef idx="0">
          <a:scrgbClr r="0" g="0" b="0"/>
        </a:lnRef>
        <a:fillRef idx="1">
          <a:scrgbClr r="0" g="0" b="0"/>
        </a:fillRef>
        <a:effectRef idx="0">
          <a:scrgbClr r="0" g="0" b="0"/>
        </a:effectRef>
        <a:fontRef idx="minor"/>
      </dsp:style>
    </dsp:sp>
    <dsp:sp modelId="{E8EFD335-9F74-4FF2-B26E-37E0038B05A4}">
      <dsp:nvSpPr>
        <dsp:cNvPr id="0" name=""/>
        <dsp:cNvSpPr/>
      </dsp:nvSpPr>
      <dsp:spPr>
        <a:xfrm>
          <a:off x="498181" y="4488452"/>
          <a:ext cx="905784" cy="90578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D6FF40-B74F-4E92-8C90-F313C7F7E3A6}">
      <dsp:nvSpPr>
        <dsp:cNvPr id="0" name=""/>
        <dsp:cNvSpPr/>
      </dsp:nvSpPr>
      <dsp:spPr>
        <a:xfrm>
          <a:off x="1902146" y="4117904"/>
          <a:ext cx="4544173" cy="164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95" tIns="174295" rIns="174295" bIns="174295"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“Become a member of ADHA … You won't regret it!” - </a:t>
          </a:r>
          <a:r>
            <a:rPr lang="en-US" sz="1400" i="1" kern="1200">
              <a:solidFill>
                <a:srgbClr val="5B296D"/>
              </a:solidFill>
              <a:latin typeface="Arial" panose="020B0604020202020204" pitchFamily="34" charset="0"/>
              <a:cs typeface="Arial" panose="020B0604020202020204" pitchFamily="34" charset="0"/>
            </a:rPr>
            <a:t>Sandra </a:t>
          </a:r>
          <a:r>
            <a:rPr lang="en-US" sz="1400" i="1" kern="1200" err="1">
              <a:solidFill>
                <a:srgbClr val="5B296D"/>
              </a:solidFill>
              <a:latin typeface="Arial" panose="020B0604020202020204" pitchFamily="34" charset="0"/>
              <a:cs typeface="Arial" panose="020B0604020202020204" pitchFamily="34" charset="0"/>
            </a:rPr>
            <a:t>Larew</a:t>
          </a:r>
          <a:r>
            <a:rPr lang="en-US" sz="1400" i="1" kern="1200">
              <a:solidFill>
                <a:srgbClr val="5B296D"/>
              </a:solidFill>
              <a:latin typeface="Arial" panose="020B0604020202020204" pitchFamily="34" charset="0"/>
              <a:cs typeface="Arial" panose="020B0604020202020204" pitchFamily="34" charset="0"/>
            </a:rPr>
            <a:t> </a:t>
          </a:r>
          <a:endParaRPr lang="en-US" sz="1400" kern="1200">
            <a:solidFill>
              <a:srgbClr val="5B296D"/>
            </a:solidFill>
            <a:latin typeface="Arial" panose="020B0604020202020204" pitchFamily="34" charset="0"/>
            <a:cs typeface="Arial" panose="020B0604020202020204" pitchFamily="34" charset="0"/>
          </a:endParaRPr>
        </a:p>
      </dsp:txBody>
      <dsp:txXfrm>
        <a:off x="1902146" y="4117904"/>
        <a:ext cx="4544173" cy="16468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1/23/2023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stagram.com/youradh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Newsletter just for our student members. </a:t>
            </a:r>
          </a:p>
          <a:p>
            <a:pPr marL="181240" indent="-181240">
              <a:buFont typeface="Arial" panose="020B0604020202020204" pitchFamily="34" charset="0"/>
              <a:buChar char="•"/>
            </a:pPr>
            <a:r>
              <a:rPr lang="en-US"/>
              <a:t>Able to quickly glance at the most “need to know” information from ADHA that month and click for more information</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6</a:t>
            </a:fld>
            <a:endParaRPr lang="en-US"/>
          </a:p>
        </p:txBody>
      </p:sp>
    </p:spTree>
    <p:extLst>
      <p:ext uri="{BB962C8B-B14F-4D97-AF65-F5344CB8AC3E}">
        <p14:creationId xmlns:p14="http://schemas.microsoft.com/office/powerpoint/2010/main" val="393440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US" sz="1300">
                <a:solidFill>
                  <a:srgbClr val="000000"/>
                </a:solidFill>
                <a:latin typeface="Verdana" panose="020B0604030504040204" pitchFamily="34" charset="0"/>
              </a:rPr>
              <a:t>Students have a unique opportunity to apply for a position as a Student Delegate. As a Student Delegate, you not only represent all student members of the American Dental Hygienists' Association, but you participate in the House of Delegates during all three meetings. </a:t>
            </a:r>
          </a:p>
          <a:p>
            <a:pPr marL="302066" indent="-302066">
              <a:buFont typeface="Arial" panose="020B0604020202020204" pitchFamily="34" charset="0"/>
              <a:buChar char="•"/>
            </a:pPr>
            <a:r>
              <a:rPr lang="en-US" sz="1300">
                <a:solidFill>
                  <a:srgbClr val="000000"/>
                </a:solidFill>
                <a:latin typeface="Verdana" panose="020B0604030504040204" pitchFamily="34" charset="0"/>
              </a:rPr>
              <a:t>Student delegates will receive a complimentary conference registration to ADHA 2022. </a:t>
            </a:r>
          </a:p>
          <a:p>
            <a:pPr marL="302066" indent="-302066">
              <a:buFont typeface="Arial" panose="020B0604020202020204" pitchFamily="34" charset="0"/>
              <a:buChar char="•"/>
            </a:pPr>
            <a:r>
              <a:rPr lang="en-US" sz="1300">
                <a:solidFill>
                  <a:srgbClr val="000000"/>
                </a:solidFill>
                <a:latin typeface="Verdana" panose="020B0604030504040204" pitchFamily="34" charset="0"/>
              </a:rPr>
              <a:t>Must have one term of classes remaining after the meeting to be eligible.</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10</a:t>
            </a:fld>
            <a:endParaRPr lang="en-US"/>
          </a:p>
        </p:txBody>
      </p:sp>
    </p:spTree>
    <p:extLst>
      <p:ext uri="{BB962C8B-B14F-4D97-AF65-F5344CB8AC3E}">
        <p14:creationId xmlns:p14="http://schemas.microsoft.com/office/powerpoint/2010/main" val="246900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3BC1CC"/>
                </a:solidFill>
                <a:effectLst/>
                <a:latin typeface="Arial" panose="020B0604020202020204" pitchFamily="34" charset="0"/>
              </a:rPr>
              <a:t>Student Proud Week is our time to take a moment to celebrate your accomplishments as students and remind you that your professional association is here to support you every step of the way.</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0" i="0">
                <a:solidFill>
                  <a:srgbClr val="666666"/>
                </a:solidFill>
                <a:effectLst/>
                <a:latin typeface="Arial" panose="020B0604020202020204" pitchFamily="34" charset="0"/>
              </a:rPr>
              <a:t>Each year we have some super fun challenges and major prizes ready to send your way. So get ready for Student Proud Week 2022 this April 4-8. Details will be sent to your email and can be found on our Instagram. If you don’t already follow ADHA – what the heck are you waiting for? Instagram will be your portal to show your stuff and get a chance at the prizes.</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1" i="0">
                <a:solidFill>
                  <a:srgbClr val="3BC1CC"/>
                </a:solidFill>
                <a:effectLst/>
                <a:latin typeface="Arial" panose="020B0604020202020204" pitchFamily="34" charset="0"/>
              </a:rPr>
              <a:t>Be sure you’re following</a:t>
            </a:r>
            <a:r>
              <a:rPr lang="en-US" b="1" i="0">
                <a:solidFill>
                  <a:srgbClr val="515151"/>
                </a:solidFill>
                <a:effectLst/>
                <a:latin typeface="Arial" panose="020B0604020202020204" pitchFamily="34" charset="0"/>
              </a:rPr>
              <a:t> </a:t>
            </a:r>
            <a:r>
              <a:rPr lang="en-US" b="1" i="0" u="none" strike="noStrike">
                <a:solidFill>
                  <a:srgbClr val="1806CC"/>
                </a:solidFill>
                <a:effectLst/>
                <a:latin typeface="Arial" panose="020B0604020202020204" pitchFamily="34" charset="0"/>
                <a:hlinkClick r:id="rId3"/>
              </a:rPr>
              <a:t>@YourADHA </a:t>
            </a:r>
            <a:r>
              <a:rPr lang="en-US" b="1" i="0">
                <a:solidFill>
                  <a:srgbClr val="3BC1CC"/>
                </a:solidFill>
                <a:effectLst/>
                <a:latin typeface="Arial" panose="020B0604020202020204" pitchFamily="34" charset="0"/>
              </a:rPr>
              <a:t>so you don’t miss a beat.</a:t>
            </a:r>
            <a:endParaRPr lang="en-US" b="0" i="0">
              <a:solidFill>
                <a:srgbClr val="515151"/>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11</a:t>
            </a:fld>
            <a:endParaRPr lang="en-US"/>
          </a:p>
        </p:txBody>
      </p:sp>
    </p:spTree>
    <p:extLst>
      <p:ext uri="{BB962C8B-B14F-4D97-AF65-F5344CB8AC3E}">
        <p14:creationId xmlns:p14="http://schemas.microsoft.com/office/powerpoint/2010/main" val="153918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Show off what a day in YOUR life as a dental hygiene student looks like by taking over ADHA’s Instagram account for a day! </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12</a:t>
            </a:fld>
            <a:endParaRPr lang="en-US"/>
          </a:p>
        </p:txBody>
      </p:sp>
    </p:spTree>
    <p:extLst>
      <p:ext uri="{BB962C8B-B14F-4D97-AF65-F5344CB8AC3E}">
        <p14:creationId xmlns:p14="http://schemas.microsoft.com/office/powerpoint/2010/main" val="20405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Mentor Match - </a:t>
            </a:r>
            <a:r>
              <a:rPr lang="en-US" b="0" i="1">
                <a:solidFill>
                  <a:srgbClr val="515151"/>
                </a:solidFill>
                <a:effectLst/>
                <a:latin typeface="Verdana" panose="020B0604030504040204" pitchFamily="34" charset="0"/>
              </a:rPr>
              <a:t>Your connection to inspiration, guidance and unconditional support.</a:t>
            </a:r>
            <a:endParaRPr lang="en-US" b="0">
              <a:solidFill>
                <a:srgbClr val="515151"/>
              </a:solidFill>
              <a:effectLst/>
              <a:latin typeface="Verdana" panose="020B0604030504040204" pitchFamily="34" charset="0"/>
            </a:endParaRPr>
          </a:p>
          <a:p>
            <a:pPr algn="l"/>
            <a:r>
              <a:rPr lang="en-US" b="0">
                <a:solidFill>
                  <a:srgbClr val="515151"/>
                </a:solidFill>
                <a:effectLst/>
                <a:latin typeface="Verdana" panose="020B0604030504040204" pitchFamily="34" charset="0"/>
              </a:rPr>
              <a:t> </a:t>
            </a:r>
          </a:p>
          <a:p>
            <a:pPr algn="l"/>
            <a:r>
              <a:rPr lang="en-US" b="0">
                <a:solidFill>
                  <a:srgbClr val="515151"/>
                </a:solidFill>
                <a:effectLst/>
                <a:latin typeface="Verdana" panose="020B0604030504040204" pitchFamily="34" charset="0"/>
              </a:rPr>
              <a:t>At ADHA, we understand the importance of the mentor-mentee relationship. When you enroll in </a:t>
            </a:r>
            <a:r>
              <a:rPr lang="en-US" b="1">
                <a:solidFill>
                  <a:srgbClr val="515151"/>
                </a:solidFill>
                <a:effectLst/>
                <a:latin typeface="Verdana" panose="020B0604030504040204" pitchFamily="34" charset="0"/>
              </a:rPr>
              <a:t>Mentor Match</a:t>
            </a:r>
            <a:r>
              <a:rPr lang="en-US" b="0">
                <a:solidFill>
                  <a:srgbClr val="515151"/>
                </a:solidFill>
                <a:effectLst/>
                <a:latin typeface="Verdana" panose="020B0604030504040204" pitchFamily="34" charset="0"/>
              </a:rPr>
              <a:t>, you have the opportunity to connect with experienced hygienists at a pivotal moment in your career. Above all else, a mentor has complete confidence in your abilities and potential. ADHA is here to help you connect, but from there the relationship is yours to define. </a:t>
            </a:r>
            <a:r>
              <a:rPr lang="en-US" b="0" i="0">
                <a:solidFill>
                  <a:srgbClr val="515151"/>
                </a:solidFill>
                <a:effectLst/>
                <a:latin typeface="Verdana" panose="020B0604030504040204" pitchFamily="34" charset="0"/>
              </a:rPr>
              <a:t>Aside from technical skills there is a lot to learn about job searching, navigating relationships with coworkers and patients, teamwork, standards of patient care and more. Whether you are still in school or a new graduate, the right mentor, or mentors, can help you thrive.</a:t>
            </a:r>
          </a:p>
          <a:p>
            <a:pPr algn="l"/>
            <a:endParaRPr lang="en-US" b="0" i="0">
              <a:solidFill>
                <a:srgbClr val="515151"/>
              </a:solidFill>
              <a:effectLst/>
              <a:latin typeface="Verdana" panose="020B0604030504040204" pitchFamily="34" charset="0"/>
            </a:endParaRPr>
          </a:p>
          <a:p>
            <a:pPr algn="l"/>
            <a:r>
              <a:rPr lang="en-US" b="0" i="0">
                <a:solidFill>
                  <a:srgbClr val="515151"/>
                </a:solidFill>
                <a:effectLst/>
                <a:latin typeface="Verdana" panose="020B0604030504040204" pitchFamily="34" charset="0"/>
              </a:rPr>
              <a:t>Career Tip Sheets – Quick guides to get you the information you need fast! Current topics include How to Interview like a Pro and Roles of a Dental Hygienist. These can be found at adha.org/</a:t>
            </a:r>
            <a:r>
              <a:rPr lang="en-US" b="0" i="0" err="1">
                <a:solidFill>
                  <a:srgbClr val="515151"/>
                </a:solidFill>
                <a:effectLst/>
                <a:latin typeface="Verdana" panose="020B0604030504040204" pitchFamily="34" charset="0"/>
              </a:rPr>
              <a:t>newprofessionals</a:t>
            </a:r>
            <a:endParaRPr lang="en-US" b="0" i="0">
              <a:solidFill>
                <a:srgbClr val="515151"/>
              </a:solidFill>
              <a:effectLst/>
              <a:latin typeface="Verdana" panose="020B0604030504040204" pitchFamily="34" charset="0"/>
            </a:endParaRPr>
          </a:p>
          <a:p>
            <a:pPr algn="l"/>
            <a:endParaRPr lang="en-US" b="0" i="0">
              <a:solidFill>
                <a:srgbClr val="515151"/>
              </a:solidFill>
              <a:effectLst/>
              <a:latin typeface="Verdana" panose="020B0604030504040204" pitchFamily="34" charset="0"/>
            </a:endParaRPr>
          </a:p>
          <a:p>
            <a:pPr algn="l"/>
            <a:r>
              <a:rPr lang="en-US" b="0" i="0">
                <a:solidFill>
                  <a:srgbClr val="515151"/>
                </a:solidFill>
                <a:effectLst/>
                <a:latin typeface="Verdana" panose="020B0604030504040204" pitchFamily="34" charset="0"/>
              </a:rPr>
              <a:t>Job Board - </a:t>
            </a:r>
            <a:r>
              <a:rPr lang="en-US" b="0" i="0">
                <a:solidFill>
                  <a:srgbClr val="42352E"/>
                </a:solidFill>
                <a:effectLst/>
                <a:latin typeface="Georgia" panose="02040502050405020303" pitchFamily="18" charset="0"/>
              </a:rPr>
              <a:t>Looking for the perfect position to start your career? Our Career Center is here to help! Using our job board you can quickly search open positions and post your resume online in no time.</a:t>
            </a:r>
            <a:endParaRPr lang="en-US" b="0" i="0">
              <a:solidFill>
                <a:srgbClr val="515151"/>
              </a:solidFill>
              <a:effectLst/>
              <a:latin typeface="Verdana" panose="020B0604030504040204" pitchFamily="34" charset="0"/>
            </a:endParaRPr>
          </a:p>
          <a:p>
            <a:pPr algn="l"/>
            <a:endParaRPr lang="en-US" b="0" i="0">
              <a:solidFill>
                <a:srgbClr val="515151"/>
              </a:solidFill>
              <a:effectLst/>
              <a:latin typeface="Verdana" panose="020B0604030504040204" pitchFamily="34" charset="0"/>
            </a:endParaRPr>
          </a:p>
          <a:p>
            <a:pPr algn="l"/>
            <a:endParaRPr lang="en-US"/>
          </a:p>
        </p:txBody>
      </p:sp>
      <p:sp>
        <p:nvSpPr>
          <p:cNvPr id="4" name="Slide Number Placeholder 3"/>
          <p:cNvSpPr>
            <a:spLocks noGrp="1"/>
          </p:cNvSpPr>
          <p:nvPr>
            <p:ph type="sldNum" sz="quarter" idx="5"/>
          </p:nvPr>
        </p:nvSpPr>
        <p:spPr/>
        <p:txBody>
          <a:bodyPr/>
          <a:lstStyle/>
          <a:p>
            <a:fld id="{4711C4FE-36F6-4C6A-9204-E4A622D48812}" type="slidenum">
              <a:rPr lang="en-US" smtClean="0"/>
              <a:t>17</a:t>
            </a:fld>
            <a:endParaRPr lang="en-US"/>
          </a:p>
        </p:txBody>
      </p:sp>
    </p:spTree>
    <p:extLst>
      <p:ext uri="{BB962C8B-B14F-4D97-AF65-F5344CB8AC3E}">
        <p14:creationId xmlns:p14="http://schemas.microsoft.com/office/powerpoint/2010/main" val="53658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recently posted a question on the ADHA Facebook page, and some of members answered, “What would you tell your younger self” We thought we’d share a few with you. </a:t>
            </a:r>
          </a:p>
        </p:txBody>
      </p:sp>
      <p:sp>
        <p:nvSpPr>
          <p:cNvPr id="4" name="Slide Number Placeholder 3"/>
          <p:cNvSpPr>
            <a:spLocks noGrp="1"/>
          </p:cNvSpPr>
          <p:nvPr>
            <p:ph type="sldNum" sz="quarter" idx="10"/>
          </p:nvPr>
        </p:nvSpPr>
        <p:spPr/>
        <p:txBody>
          <a:bodyPr/>
          <a:lstStyle/>
          <a:p>
            <a:pPr defTabSz="483306">
              <a:defRPr/>
            </a:pPr>
            <a:fld id="{3F6EB44D-A806-4B1E-A7B1-E4ABEEBBDBA8}" type="slidenum">
              <a:rPr lang="en-US">
                <a:solidFill>
                  <a:prstClr val="black"/>
                </a:solidFill>
                <a:latin typeface="Calibri" panose="020F0502020204030204"/>
              </a:rPr>
              <a:pPr defTabSz="483306">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266410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A">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754" b="20064"/>
          <a:stretch/>
        </p:blipFill>
        <p:spPr>
          <a:xfrm>
            <a:off x="2391509" y="0"/>
            <a:ext cx="9800492" cy="6858000"/>
          </a:xfrm>
          <a:prstGeom prst="rect">
            <a:avLst/>
          </a:prstGeom>
        </p:spPr>
      </p:pic>
      <p:sp>
        <p:nvSpPr>
          <p:cNvPr id="4" name="Rectangle 3">
            <a:extLst>
              <a:ext uri="{FF2B5EF4-FFF2-40B4-BE49-F238E27FC236}">
                <a16:creationId xmlns:a16="http://schemas.microsoft.com/office/drawing/2014/main" id="{E2850174-C48C-7193-826D-150DA907CC84}"/>
              </a:ext>
            </a:extLst>
          </p:cNvPr>
          <p:cNvSpPr/>
          <p:nvPr userDrawn="1"/>
        </p:nvSpPr>
        <p:spPr>
          <a:xfrm>
            <a:off x="0" y="0"/>
            <a:ext cx="2643809" cy="387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9C367E-C036-50AC-EFB9-3F06310AAD13}"/>
              </a:ext>
            </a:extLst>
          </p:cNvPr>
          <p:cNvSpPr/>
          <p:nvPr userDrawn="1"/>
        </p:nvSpPr>
        <p:spPr>
          <a:xfrm>
            <a:off x="1053547" y="1331843"/>
            <a:ext cx="7335079" cy="4134679"/>
          </a:xfrm>
          <a:prstGeom prst="rect">
            <a:avLst/>
          </a:prstGeom>
          <a:solidFill>
            <a:schemeClr val="bg1"/>
          </a:solidFill>
          <a:ln>
            <a:noFill/>
          </a:ln>
          <a:effectLst>
            <a:outerShdw blurRad="2540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0">
            <a:extLst>
              <a:ext uri="{FF2B5EF4-FFF2-40B4-BE49-F238E27FC236}">
                <a16:creationId xmlns:a16="http://schemas.microsoft.com/office/drawing/2014/main" id="{D50DF1EC-189D-A630-0C29-A95E08219B74}"/>
              </a:ext>
            </a:extLst>
          </p:cNvPr>
          <p:cNvSpPr>
            <a:spLocks noGrp="1"/>
          </p:cNvSpPr>
          <p:nvPr>
            <p:ph type="body" sz="quarter" idx="14" hasCustomPrompt="1"/>
          </p:nvPr>
        </p:nvSpPr>
        <p:spPr>
          <a:xfrm>
            <a:off x="1752968" y="4448948"/>
            <a:ext cx="5538787" cy="492443"/>
          </a:xfrm>
        </p:spPr>
        <p:txBody>
          <a:bodyPr>
            <a:spAutoFit/>
          </a:bodyPr>
          <a:lstStyle>
            <a:lvl1pPr marL="0" indent="0">
              <a:buNone/>
              <a:defRPr sz="32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dirty="0"/>
              <a:t>Presenter name goes here</a:t>
            </a:r>
          </a:p>
        </p:txBody>
      </p:sp>
      <p:sp>
        <p:nvSpPr>
          <p:cNvPr id="10" name="Text Placeholder 10">
            <a:extLst>
              <a:ext uri="{FF2B5EF4-FFF2-40B4-BE49-F238E27FC236}">
                <a16:creationId xmlns:a16="http://schemas.microsoft.com/office/drawing/2014/main" id="{E507B3B0-D42B-5926-B82A-3F09D91BC186}"/>
              </a:ext>
            </a:extLst>
          </p:cNvPr>
          <p:cNvSpPr>
            <a:spLocks noGrp="1"/>
          </p:cNvSpPr>
          <p:nvPr>
            <p:ph type="body" sz="quarter" idx="15" hasCustomPrompt="1"/>
          </p:nvPr>
        </p:nvSpPr>
        <p:spPr>
          <a:xfrm>
            <a:off x="1824088" y="1881358"/>
            <a:ext cx="5538787" cy="1477328"/>
          </a:xfrm>
        </p:spPr>
        <p:txBody>
          <a:bodyPr>
            <a:spAutoFit/>
          </a:bodyPr>
          <a:lstStyle>
            <a:lvl1pPr marL="0" indent="0">
              <a:buNone/>
              <a:defRPr sz="48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dirty="0"/>
              <a:t>Presenter name goes here.</a:t>
            </a:r>
          </a:p>
        </p:txBody>
      </p:sp>
    </p:spTree>
    <p:extLst>
      <p:ext uri="{BB962C8B-B14F-4D97-AF65-F5344CB8AC3E}">
        <p14:creationId xmlns:p14="http://schemas.microsoft.com/office/powerpoint/2010/main" val="101748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dirty="0">
                <a:effectLst/>
                <a:latin typeface="Arial" panose="020B0604020202020204" pitchFamily="34" charset="0"/>
              </a:rPr>
              <a:t>“ADHA offers so much knowledge, </a:t>
            </a:r>
            <a:br>
              <a:rPr lang="en-US" b="1" i="1" dirty="0">
                <a:effectLst/>
                <a:latin typeface="Arial" panose="020B0604020202020204" pitchFamily="34" charset="0"/>
              </a:rPr>
            </a:br>
            <a:r>
              <a:rPr lang="en-US" b="1" i="1" dirty="0">
                <a:effectLst/>
                <a:latin typeface="Arial" panose="020B0604020202020204" pitchFamily="34" charset="0"/>
              </a:rPr>
              <a:t>insights, research and opportunities I need </a:t>
            </a:r>
            <a:br>
              <a:rPr lang="en-US" b="1" i="1" dirty="0">
                <a:effectLst/>
                <a:latin typeface="Arial" panose="020B0604020202020204" pitchFamily="34" charset="0"/>
              </a:rPr>
            </a:br>
            <a:r>
              <a:rPr lang="en-US" b="1" i="1" dirty="0">
                <a:effectLst/>
                <a:latin typeface="Arial" panose="020B0604020202020204" pitchFamily="34" charset="0"/>
              </a:rPr>
              <a:t>to advance my career!”</a:t>
            </a:r>
            <a:endParaRPr lang="en-US" dirty="0">
              <a:effectLst/>
              <a:latin typeface="Arial" panose="020B0604020202020204" pitchFamily="34" charset="0"/>
            </a:endParaRPr>
          </a:p>
        </p:txBody>
      </p:sp>
    </p:spTree>
    <p:extLst>
      <p:ext uri="{BB962C8B-B14F-4D97-AF65-F5344CB8AC3E}">
        <p14:creationId xmlns:p14="http://schemas.microsoft.com/office/powerpoint/2010/main" val="233320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ntent ">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FB4368-AD8A-0C4F-B7E4-FD544F880A45}"/>
              </a:ext>
            </a:extLst>
          </p:cNvPr>
          <p:cNvSpPr>
            <a:spLocks noGrp="1"/>
          </p:cNvSpPr>
          <p:nvPr>
            <p:ph type="pic" sz="quarter" idx="11"/>
          </p:nvPr>
        </p:nvSpPr>
        <p:spPr>
          <a:xfrm>
            <a:off x="8589888" y="260790"/>
            <a:ext cx="3602112" cy="3273242"/>
          </a:xfrm>
        </p:spPr>
        <p:txBody>
          <a:bodyPr anchor="ctr" anchorCtr="0"/>
          <a:lstStyle>
            <a:lvl1pPr marL="0" indent="0" algn="ctr">
              <a:buNone/>
              <a:defRPr b="1" i="0">
                <a:latin typeface="Arial" panose="020B0604020202020204" pitchFamily="34" charset="0"/>
              </a:defRPr>
            </a:lvl1pPr>
          </a:lstStyle>
          <a:p>
            <a:r>
              <a:rPr lang="en-US"/>
              <a:t>Click icon to add picture</a:t>
            </a:r>
            <a:endParaRPr lang="en-US" dirty="0"/>
          </a:p>
        </p:txBody>
      </p:sp>
      <p:sp>
        <p:nvSpPr>
          <p:cNvPr id="12" name="Picture Placeholder 3">
            <a:extLst>
              <a:ext uri="{FF2B5EF4-FFF2-40B4-BE49-F238E27FC236}">
                <a16:creationId xmlns:a16="http://schemas.microsoft.com/office/drawing/2014/main" id="{9FE62E3D-4AA0-5544-B10B-4AA76BF85D5E}"/>
              </a:ext>
            </a:extLst>
          </p:cNvPr>
          <p:cNvSpPr>
            <a:spLocks noGrp="1"/>
          </p:cNvSpPr>
          <p:nvPr>
            <p:ph type="pic" sz="quarter" idx="12"/>
          </p:nvPr>
        </p:nvSpPr>
        <p:spPr>
          <a:xfrm>
            <a:off x="8589888" y="3534032"/>
            <a:ext cx="3602112" cy="3310314"/>
          </a:xfrm>
        </p:spPr>
        <p:txBody>
          <a:bodyPr anchor="ctr" anchorCtr="0"/>
          <a:lstStyle>
            <a:lvl1pPr marL="0" indent="0" algn="ctr">
              <a:buNone/>
              <a:defRPr b="1" i="0">
                <a:latin typeface="Arial" panose="020B0604020202020204" pitchFamily="34" charset="0"/>
              </a:defRPr>
            </a:lvl1pPr>
          </a:lstStyle>
          <a:p>
            <a:r>
              <a:rPr lang="en-US"/>
              <a:t>Click icon to add picture</a:t>
            </a:r>
            <a:endParaRPr lang="en-US" dirty="0"/>
          </a:p>
        </p:txBody>
      </p:sp>
      <p:sp>
        <p:nvSpPr>
          <p:cNvPr id="4" name="Title 3"/>
          <p:cNvSpPr>
            <a:spLocks noGrp="1"/>
          </p:cNvSpPr>
          <p:nvPr>
            <p:ph type="title"/>
          </p:nvPr>
        </p:nvSpPr>
        <p:spPr>
          <a:xfrm>
            <a:off x="377826" y="677846"/>
            <a:ext cx="7839417" cy="621792"/>
          </a:xfrm>
          <a:solidFill>
            <a:schemeClr val="bg1"/>
          </a:solidFill>
        </p:spPr>
        <p:txBody>
          <a:bodyPr/>
          <a:lstStyle>
            <a:lvl1pPr>
              <a:defRPr b="1" i="0" baseline="0">
                <a:solidFill>
                  <a:schemeClr val="accent1"/>
                </a:solidFill>
                <a:latin typeface="Arial" panose="020B0604020202020204" pitchFamily="34" charset="0"/>
              </a:defRPr>
            </a:lvl1pPr>
          </a:lstStyle>
          <a:p>
            <a:r>
              <a:rPr lang="en-US"/>
              <a:t>Click to edit Master title style</a:t>
            </a:r>
            <a:endParaRPr lang="en-US" dirty="0"/>
          </a:p>
        </p:txBody>
      </p:sp>
      <p:sp>
        <p:nvSpPr>
          <p:cNvPr id="2" name="Text Placeholder 10">
            <a:extLst>
              <a:ext uri="{FF2B5EF4-FFF2-40B4-BE49-F238E27FC236}">
                <a16:creationId xmlns:a16="http://schemas.microsoft.com/office/drawing/2014/main" id="{6F7AD1E1-48C0-D0DE-D5FA-618C3AC498D6}"/>
              </a:ext>
            </a:extLst>
          </p:cNvPr>
          <p:cNvSpPr>
            <a:spLocks noGrp="1"/>
          </p:cNvSpPr>
          <p:nvPr>
            <p:ph type="body" sz="quarter" idx="13" hasCustomPrompt="1"/>
          </p:nvPr>
        </p:nvSpPr>
        <p:spPr>
          <a:xfrm>
            <a:off x="392713" y="1783861"/>
            <a:ext cx="6588855" cy="2215991"/>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dirty="0">
                <a:solidFill>
                  <a:srgbClr val="3E2C70"/>
                </a:solidFill>
                <a:effectLst/>
                <a:latin typeface="Arial" panose="020B0604020202020204" pitchFamily="34" charset="0"/>
              </a:rPr>
              <a:t>Lorem ipsum </a:t>
            </a:r>
            <a:r>
              <a:rPr lang="en-US" dirty="0" err="1">
                <a:solidFill>
                  <a:srgbClr val="3E2C70"/>
                </a:solidFill>
                <a:effectLst/>
                <a:latin typeface="Arial" panose="020B0604020202020204" pitchFamily="34" charset="0"/>
              </a:rPr>
              <a:t>delor</a:t>
            </a:r>
            <a:r>
              <a:rPr lang="en-US" dirty="0">
                <a:solidFill>
                  <a:srgbClr val="3E2C70"/>
                </a:solidFill>
                <a:effectLst/>
                <a:latin typeface="Arial" panose="020B0604020202020204" pitchFamily="34" charset="0"/>
              </a:rPr>
              <a:t> sit </a:t>
            </a:r>
            <a:r>
              <a:rPr lang="en-US" dirty="0" err="1">
                <a:solidFill>
                  <a:srgbClr val="3E2C70"/>
                </a:solidFill>
                <a:effectLst/>
                <a:latin typeface="Arial" panose="020B0604020202020204" pitchFamily="34" charset="0"/>
              </a:rPr>
              <a:t>amet</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mus</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aute</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dolupta</a:t>
            </a:r>
            <a:r>
              <a:rPr lang="en-US" dirty="0">
                <a:solidFill>
                  <a:srgbClr val="3E2C70"/>
                </a:solidFill>
                <a:effectLst/>
                <a:latin typeface="Arial" panose="020B0604020202020204" pitchFamily="34" charset="0"/>
              </a:rPr>
              <a:t> des </a:t>
            </a:r>
            <a:r>
              <a:rPr lang="en-US" dirty="0" err="1">
                <a:solidFill>
                  <a:srgbClr val="3E2C70"/>
                </a:solidFill>
                <a:effectLst/>
                <a:latin typeface="Arial" panose="020B0604020202020204" pitchFamily="34" charset="0"/>
              </a:rPr>
              <a:t>doluptiosae</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modicid</a:t>
            </a:r>
            <a:r>
              <a:rPr lang="en-US" dirty="0">
                <a:solidFill>
                  <a:srgbClr val="3E2C70"/>
                </a:solidFill>
                <a:effectLst/>
                <a:latin typeface="Arial" panose="020B0604020202020204" pitchFamily="34" charset="0"/>
              </a:rPr>
              <a:t> mod mi, </a:t>
            </a:r>
            <a:r>
              <a:rPr lang="en-US" dirty="0" err="1">
                <a:solidFill>
                  <a:srgbClr val="3E2C70"/>
                </a:solidFill>
                <a:effectLst/>
                <a:latin typeface="Arial" panose="020B0604020202020204" pitchFamily="34" charset="0"/>
              </a:rPr>
              <a:t>seque</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pellor</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simenih</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itintio</a:t>
            </a:r>
            <a:r>
              <a:rPr lang="en-US" dirty="0">
                <a:solidFill>
                  <a:srgbClr val="3E2C70"/>
                </a:solidFill>
                <a:effectLst/>
                <a:latin typeface="Arial" panose="020B0604020202020204" pitchFamily="34" charset="0"/>
              </a:rPr>
              <a:t> que </a:t>
            </a:r>
            <a:r>
              <a:rPr lang="en-US" dirty="0" err="1">
                <a:solidFill>
                  <a:srgbClr val="3E2C70"/>
                </a:solidFill>
                <a:effectLst/>
                <a:latin typeface="Arial" panose="020B0604020202020204" pitchFamily="34" charset="0"/>
              </a:rPr>
              <a:t>isquosa</a:t>
            </a:r>
            <a:r>
              <a:rPr lang="en-US" dirty="0">
                <a:solidFill>
                  <a:srgbClr val="3E2C70"/>
                </a:solidFill>
                <a:effectLst/>
                <a:latin typeface="Arial" panose="020B0604020202020204" pitchFamily="34" charset="0"/>
              </a:rPr>
              <a:t> et </a:t>
            </a:r>
            <a:r>
              <a:rPr lang="en-US" dirty="0" err="1">
                <a:solidFill>
                  <a:srgbClr val="3E2C70"/>
                </a:solidFill>
                <a:effectLst/>
                <a:latin typeface="Arial" panose="020B0604020202020204" pitchFamily="34" charset="0"/>
              </a:rPr>
              <a:t>faccab</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ipsaperunt</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laboreptat</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Doluptiosae</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modicid</a:t>
            </a:r>
            <a:r>
              <a:rPr lang="en-US" dirty="0">
                <a:solidFill>
                  <a:srgbClr val="3E2C70"/>
                </a:solidFill>
                <a:effectLst/>
                <a:latin typeface="Arial" panose="020B0604020202020204" pitchFamily="34" charset="0"/>
              </a:rPr>
              <a:t> mod mi, </a:t>
            </a:r>
            <a:r>
              <a:rPr lang="en-US" dirty="0" err="1">
                <a:solidFill>
                  <a:srgbClr val="3E2C70"/>
                </a:solidFill>
                <a:effectLst/>
                <a:latin typeface="Arial" panose="020B0604020202020204" pitchFamily="34" charset="0"/>
              </a:rPr>
              <a:t>seque</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pellor</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simenih</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itintio</a:t>
            </a:r>
            <a:r>
              <a:rPr lang="en-US" dirty="0">
                <a:solidFill>
                  <a:srgbClr val="3E2C70"/>
                </a:solidFill>
                <a:effectLst/>
                <a:latin typeface="Arial" panose="020B0604020202020204" pitchFamily="34" charset="0"/>
              </a:rPr>
              <a:t> que </a:t>
            </a:r>
            <a:r>
              <a:rPr lang="en-US" dirty="0" err="1">
                <a:solidFill>
                  <a:srgbClr val="3E2C70"/>
                </a:solidFill>
                <a:effectLst/>
                <a:latin typeface="Arial" panose="020B0604020202020204" pitchFamily="34" charset="0"/>
              </a:rPr>
              <a:t>isquosa</a:t>
            </a:r>
            <a:r>
              <a:rPr lang="en-US" dirty="0">
                <a:solidFill>
                  <a:srgbClr val="3E2C70"/>
                </a:solidFill>
                <a:effectLst/>
                <a:latin typeface="Arial" panose="020B0604020202020204" pitchFamily="34" charset="0"/>
              </a:rPr>
              <a:t> et </a:t>
            </a:r>
            <a:r>
              <a:rPr lang="en-US" dirty="0" err="1">
                <a:solidFill>
                  <a:srgbClr val="3E2C70"/>
                </a:solidFill>
                <a:effectLst/>
                <a:latin typeface="Arial" panose="020B0604020202020204" pitchFamily="34" charset="0"/>
              </a:rPr>
              <a:t>faccab</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ipsaperunt</a:t>
            </a:r>
            <a:r>
              <a:rPr lang="en-US" dirty="0">
                <a:solidFill>
                  <a:srgbClr val="3E2C70"/>
                </a:solidFill>
                <a:effectLst/>
                <a:latin typeface="Arial" panose="020B0604020202020204" pitchFamily="34" charset="0"/>
              </a:rPr>
              <a:t> </a:t>
            </a:r>
            <a:r>
              <a:rPr lang="en-US" dirty="0" err="1">
                <a:solidFill>
                  <a:srgbClr val="3E2C70"/>
                </a:solidFill>
                <a:effectLst/>
                <a:latin typeface="Arial" panose="020B0604020202020204" pitchFamily="34" charset="0"/>
              </a:rPr>
              <a:t>laboreptat</a:t>
            </a:r>
            <a:r>
              <a:rPr lang="en-US" dirty="0">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59627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CA9BBCFE-3336-EC00-C608-E845F616CC65}"/>
              </a:ext>
            </a:extLst>
          </p:cNvPr>
          <p:cNvSpPr>
            <a:spLocks noGrp="1"/>
          </p:cNvSpPr>
          <p:nvPr>
            <p:ph type="pic" sz="quarter" idx="12"/>
          </p:nvPr>
        </p:nvSpPr>
        <p:spPr>
          <a:xfrm>
            <a:off x="6096000" y="3429000"/>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endParaRPr lang="en-US" dirty="0"/>
          </a:p>
        </p:txBody>
      </p:sp>
      <p:sp>
        <p:nvSpPr>
          <p:cNvPr id="7" name="Picture Placeholder 3">
            <a:extLst>
              <a:ext uri="{FF2B5EF4-FFF2-40B4-BE49-F238E27FC236}">
                <a16:creationId xmlns:a16="http://schemas.microsoft.com/office/drawing/2014/main" id="{AB27D748-F221-1B09-0FA2-93E0C1AADE28}"/>
              </a:ext>
            </a:extLst>
          </p:cNvPr>
          <p:cNvSpPr>
            <a:spLocks noGrp="1"/>
          </p:cNvSpPr>
          <p:nvPr>
            <p:ph type="pic" sz="quarter" idx="13"/>
          </p:nvPr>
        </p:nvSpPr>
        <p:spPr>
          <a:xfrm>
            <a:off x="0" y="-1"/>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00C37EE5-A165-2184-A4A2-887FC2AAC9CF}"/>
              </a:ext>
            </a:extLst>
          </p:cNvPr>
          <p:cNvSpPr/>
          <p:nvPr userDrawn="1"/>
        </p:nvSpPr>
        <p:spPr>
          <a:xfrm>
            <a:off x="6096000" y="-1"/>
            <a:ext cx="6096000" cy="3429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E6D9B2-B0F2-5AF3-4EC8-8F27B10E9D38}"/>
              </a:ext>
            </a:extLst>
          </p:cNvPr>
          <p:cNvSpPr/>
          <p:nvPr userDrawn="1"/>
        </p:nvSpPr>
        <p:spPr>
          <a:xfrm>
            <a:off x="0" y="3428999"/>
            <a:ext cx="6096000" cy="34290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051393AA-019C-C4AA-9447-7ACF8CC761C1}"/>
              </a:ext>
            </a:extLst>
          </p:cNvPr>
          <p:cNvSpPr>
            <a:spLocks noGrp="1"/>
          </p:cNvSpPr>
          <p:nvPr>
            <p:ph type="body" sz="quarter" idx="25" hasCustomPrompt="1"/>
          </p:nvPr>
        </p:nvSpPr>
        <p:spPr>
          <a:xfrm>
            <a:off x="380999" y="3892377"/>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dirty="0">
                <a:solidFill>
                  <a:srgbClr val="3E2C70"/>
                </a:solidFill>
                <a:effectLst/>
                <a:latin typeface="Arial" panose="020B0604020202020204" pitchFamily="34" charset="0"/>
              </a:rPr>
              <a:t>Headline</a:t>
            </a:r>
            <a:endParaRPr lang="en-US" dirty="0">
              <a:solidFill>
                <a:srgbClr val="3E2C70"/>
              </a:solidFill>
              <a:effectLst/>
              <a:latin typeface="Arial" panose="020B0604020202020204" pitchFamily="34" charset="0"/>
            </a:endParaRPr>
          </a:p>
          <a:p>
            <a:r>
              <a:rPr lang="en-US" dirty="0">
                <a:solidFill>
                  <a:srgbClr val="3E2C70"/>
                </a:solidFill>
                <a:effectLst/>
                <a:latin typeface="Arial" panose="020B0604020202020204" pitchFamily="34" charset="0"/>
              </a:rPr>
              <a:t>Access practice resources, license,</a:t>
            </a:r>
          </a:p>
          <a:p>
            <a:r>
              <a:rPr lang="en-US" dirty="0">
                <a:solidFill>
                  <a:srgbClr val="3E2C70"/>
                </a:solidFill>
                <a:effectLst/>
                <a:latin typeface="Arial" panose="020B0604020202020204" pitchFamily="34" charset="0"/>
              </a:rPr>
              <a:t>lorem ipsum.</a:t>
            </a:r>
          </a:p>
        </p:txBody>
      </p:sp>
      <p:sp>
        <p:nvSpPr>
          <p:cNvPr id="13" name="Text Placeholder 8">
            <a:extLst>
              <a:ext uri="{FF2B5EF4-FFF2-40B4-BE49-F238E27FC236}">
                <a16:creationId xmlns:a16="http://schemas.microsoft.com/office/drawing/2014/main" id="{950E948E-895F-A3CA-4F50-D49A1E8AB09A}"/>
              </a:ext>
            </a:extLst>
          </p:cNvPr>
          <p:cNvSpPr>
            <a:spLocks noGrp="1"/>
          </p:cNvSpPr>
          <p:nvPr>
            <p:ph type="body" sz="quarter" idx="26" hasCustomPrompt="1"/>
          </p:nvPr>
        </p:nvSpPr>
        <p:spPr>
          <a:xfrm>
            <a:off x="6437376" y="476763"/>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dirty="0">
                <a:solidFill>
                  <a:srgbClr val="3E2C70"/>
                </a:solidFill>
                <a:effectLst/>
                <a:latin typeface="Arial" panose="020B0604020202020204" pitchFamily="34" charset="0"/>
              </a:rPr>
              <a:t>Headline</a:t>
            </a:r>
            <a:endParaRPr lang="en-US" dirty="0">
              <a:solidFill>
                <a:srgbClr val="3E2C70"/>
              </a:solidFill>
              <a:effectLst/>
              <a:latin typeface="Arial" panose="020B0604020202020204" pitchFamily="34" charset="0"/>
            </a:endParaRPr>
          </a:p>
          <a:p>
            <a:r>
              <a:rPr lang="en-US" dirty="0">
                <a:solidFill>
                  <a:srgbClr val="3E2C70"/>
                </a:solidFill>
                <a:effectLst/>
                <a:latin typeface="Arial" panose="020B0604020202020204" pitchFamily="34" charset="0"/>
              </a:rPr>
              <a:t>Access practice resources, license,</a:t>
            </a:r>
          </a:p>
          <a:p>
            <a:r>
              <a:rPr lang="en-US" dirty="0">
                <a:solidFill>
                  <a:srgbClr val="3E2C70"/>
                </a:solidFill>
                <a:effectLst/>
                <a:latin typeface="Arial" panose="020B0604020202020204" pitchFamily="34" charset="0"/>
              </a:rPr>
              <a:t>lorem ipsum.</a:t>
            </a:r>
          </a:p>
        </p:txBody>
      </p:sp>
    </p:spTree>
    <p:extLst>
      <p:ext uri="{BB962C8B-B14F-4D97-AF65-F5344CB8AC3E}">
        <p14:creationId xmlns:p14="http://schemas.microsoft.com/office/powerpoint/2010/main" val="293209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dirty="0">
                <a:effectLst/>
                <a:latin typeface="Arial" panose="020B0604020202020204" pitchFamily="34" charset="0"/>
              </a:rPr>
              <a:t>“ADHA offers so much knowledge, </a:t>
            </a:r>
            <a:br>
              <a:rPr lang="en-US" b="1" i="1" dirty="0">
                <a:effectLst/>
                <a:latin typeface="Arial" panose="020B0604020202020204" pitchFamily="34" charset="0"/>
              </a:rPr>
            </a:br>
            <a:r>
              <a:rPr lang="en-US" b="1" i="1" dirty="0">
                <a:effectLst/>
                <a:latin typeface="Arial" panose="020B0604020202020204" pitchFamily="34" charset="0"/>
              </a:rPr>
              <a:t>insights, research and opportunities I need </a:t>
            </a:r>
            <a:br>
              <a:rPr lang="en-US" b="1" i="1" dirty="0">
                <a:effectLst/>
                <a:latin typeface="Arial" panose="020B0604020202020204" pitchFamily="34" charset="0"/>
              </a:rPr>
            </a:br>
            <a:r>
              <a:rPr lang="en-US" b="1" i="1" dirty="0">
                <a:effectLst/>
                <a:latin typeface="Arial" panose="020B0604020202020204" pitchFamily="34" charset="0"/>
              </a:rPr>
              <a:t>to advance my career!”</a:t>
            </a:r>
            <a:endParaRPr lang="en-US" dirty="0">
              <a:effectLst/>
              <a:latin typeface="Arial" panose="020B0604020202020204" pitchFamily="34" charset="0"/>
            </a:endParaRPr>
          </a:p>
        </p:txBody>
      </p:sp>
    </p:spTree>
    <p:extLst>
      <p:ext uri="{BB962C8B-B14F-4D97-AF65-F5344CB8AC3E}">
        <p14:creationId xmlns:p14="http://schemas.microsoft.com/office/powerpoint/2010/main" val="148034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64E5-5D04-5644-9F3C-D5C2272104AA}"/>
              </a:ext>
            </a:extLst>
          </p:cNvPr>
          <p:cNvSpPr>
            <a:spLocks noGrp="1"/>
          </p:cNvSpPr>
          <p:nvPr>
            <p:ph type="ctrTitle" hasCustomPrompt="1"/>
          </p:nvPr>
        </p:nvSpPr>
        <p:spPr>
          <a:xfrm>
            <a:off x="1524000" y="1122363"/>
            <a:ext cx="9144000" cy="2387600"/>
          </a:xfrm>
        </p:spPr>
        <p:txBody>
          <a:bodyPr anchor="b">
            <a:normAutofit/>
          </a:bodyPr>
          <a:lstStyle>
            <a:lvl1pPr algn="ctr">
              <a:defRPr sz="4600" b="1" i="0" cap="all" baseline="0">
                <a:solidFill>
                  <a:schemeClr val="bg1"/>
                </a:solidFill>
                <a:latin typeface="Arial" panose="020B0604020202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BE9BB18B-29D7-0747-840B-6B2DC19E7B4F}"/>
              </a:ext>
            </a:extLst>
          </p:cNvPr>
          <p:cNvSpPr>
            <a:spLocks noGrp="1"/>
          </p:cNvSpPr>
          <p:nvPr>
            <p:ph type="subTitle" idx="1" hasCustomPrompt="1"/>
          </p:nvPr>
        </p:nvSpPr>
        <p:spPr>
          <a:xfrm>
            <a:off x="1524000" y="3602038"/>
            <a:ext cx="914400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274033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5BC8C-4C0F-0C40-BE8C-23AA7D0CE825}"/>
              </a:ext>
            </a:extLst>
          </p:cNvPr>
          <p:cNvSpPr>
            <a:spLocks noGrp="1"/>
          </p:cNvSpPr>
          <p:nvPr>
            <p:ph type="sldNum" sz="quarter" idx="12"/>
          </p:nvPr>
        </p:nvSpPr>
        <p:spPr/>
        <p:txBody>
          <a:bodyPr/>
          <a:lstStyle/>
          <a:p>
            <a:fld id="{F6623EC1-2AC7-0A4D-9AA7-25EA995F799E}" type="slidenum">
              <a:rPr lang="en-US" smtClean="0"/>
              <a:t>‹#›</a:t>
            </a:fld>
            <a:endParaRPr lang="en-US"/>
          </a:p>
        </p:txBody>
      </p:sp>
      <p:sp>
        <p:nvSpPr>
          <p:cNvPr id="8" name="Text Placeholder 7">
            <a:extLst>
              <a:ext uri="{FF2B5EF4-FFF2-40B4-BE49-F238E27FC236}">
                <a16:creationId xmlns:a16="http://schemas.microsoft.com/office/drawing/2014/main" id="{670C961F-292A-8342-8E4E-22B7422FCF2D}"/>
              </a:ext>
            </a:extLst>
          </p:cNvPr>
          <p:cNvSpPr>
            <a:spLocks noGrp="1"/>
          </p:cNvSpPr>
          <p:nvPr>
            <p:ph type="body" sz="quarter" idx="13" hasCustomPrompt="1"/>
          </p:nvPr>
        </p:nvSpPr>
        <p:spPr>
          <a:xfrm>
            <a:off x="914400" y="1103313"/>
            <a:ext cx="9432925" cy="616157"/>
          </a:xfrm>
          <a:prstGeom prst="rect">
            <a:avLst/>
          </a:prstGeom>
        </p:spPr>
        <p:txBody>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10" name="Text Placeholder 9">
            <a:extLst>
              <a:ext uri="{FF2B5EF4-FFF2-40B4-BE49-F238E27FC236}">
                <a16:creationId xmlns:a16="http://schemas.microsoft.com/office/drawing/2014/main" id="{C52658DD-9078-E343-8DFC-B2B53DC2902A}"/>
              </a:ext>
            </a:extLst>
          </p:cNvPr>
          <p:cNvSpPr>
            <a:spLocks noGrp="1"/>
          </p:cNvSpPr>
          <p:nvPr>
            <p:ph type="body" sz="quarter" idx="14"/>
          </p:nvPr>
        </p:nvSpPr>
        <p:spPr>
          <a:xfrm>
            <a:off x="935038" y="1908175"/>
            <a:ext cx="9372600" cy="3736975"/>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525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854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F11A6D-7326-5747-A166-D4E783E03315}"/>
              </a:ext>
            </a:extLst>
          </p:cNvPr>
          <p:cNvSpPr>
            <a:spLocks noGrp="1"/>
          </p:cNvSpPr>
          <p:nvPr>
            <p:ph type="sldNum" sz="quarter" idx="12"/>
          </p:nvPr>
        </p:nvSpPr>
        <p:spPr/>
        <p:txBody>
          <a:bodyPr/>
          <a:lstStyle/>
          <a:p>
            <a:fld id="{8980EA01-E9BA-074F-A375-F3F3CBC92EC0}" type="slidenum">
              <a:rPr lang="en-US" smtClean="0"/>
              <a:t>‹#›</a:t>
            </a:fld>
            <a:endParaRPr lang="en-US"/>
          </a:p>
        </p:txBody>
      </p:sp>
      <p:sp>
        <p:nvSpPr>
          <p:cNvPr id="3" name="Text Placeholder 2">
            <a:extLst>
              <a:ext uri="{FF2B5EF4-FFF2-40B4-BE49-F238E27FC236}">
                <a16:creationId xmlns:a16="http://schemas.microsoft.com/office/drawing/2014/main" id="{E81CE6D9-BC2D-8343-8587-D31B3D3E8903}"/>
              </a:ext>
            </a:extLst>
          </p:cNvPr>
          <p:cNvSpPr>
            <a:spLocks noGrp="1"/>
          </p:cNvSpPr>
          <p:nvPr>
            <p:ph type="body" sz="quarter" idx="13" hasCustomPrompt="1"/>
          </p:nvPr>
        </p:nvSpPr>
        <p:spPr>
          <a:xfrm>
            <a:off x="3776663" y="517525"/>
            <a:ext cx="6689725" cy="71492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5" name="Text Placeholder 4">
            <a:extLst>
              <a:ext uri="{FF2B5EF4-FFF2-40B4-BE49-F238E27FC236}">
                <a16:creationId xmlns:a16="http://schemas.microsoft.com/office/drawing/2014/main" id="{C683BB53-8A79-5D47-9009-A6A369372CB9}"/>
              </a:ext>
            </a:extLst>
          </p:cNvPr>
          <p:cNvSpPr>
            <a:spLocks noGrp="1"/>
          </p:cNvSpPr>
          <p:nvPr>
            <p:ph type="body" sz="quarter" idx="14"/>
          </p:nvPr>
        </p:nvSpPr>
        <p:spPr>
          <a:xfrm>
            <a:off x="3776663" y="1530350"/>
            <a:ext cx="6788150" cy="4105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F28E7A1-B668-3141-B71B-3B8DE3671153}"/>
              </a:ext>
            </a:extLst>
          </p:cNvPr>
          <p:cNvSpPr>
            <a:spLocks noGrp="1"/>
          </p:cNvSpPr>
          <p:nvPr>
            <p:ph type="body" sz="quarter" idx="15" hasCustomPrompt="1"/>
          </p:nvPr>
        </p:nvSpPr>
        <p:spPr>
          <a:xfrm>
            <a:off x="466725" y="1231900"/>
            <a:ext cx="2346325" cy="1898650"/>
          </a:xfr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a:t>Sidebar </a:t>
            </a:r>
          </a:p>
          <a:p>
            <a:pPr lvl="0"/>
            <a:endParaRPr lang="en-US"/>
          </a:p>
        </p:txBody>
      </p:sp>
    </p:spTree>
    <p:extLst>
      <p:ext uri="{BB962C8B-B14F-4D97-AF65-F5344CB8AC3E}">
        <p14:creationId xmlns:p14="http://schemas.microsoft.com/office/powerpoint/2010/main" val="2827062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D5441A-C161-FE4A-A5D7-E19F252B3106}"/>
              </a:ext>
            </a:extLst>
          </p:cNvPr>
          <p:cNvSpPr>
            <a:spLocks noGrp="1"/>
          </p:cNvSpPr>
          <p:nvPr>
            <p:ph type="sldNum" sz="quarter" idx="12"/>
          </p:nvPr>
        </p:nvSpPr>
        <p:spPr/>
        <p:txBody>
          <a:bodyPr/>
          <a:lstStyle/>
          <a:p>
            <a:fld id="{654AB29A-573A-BA46-9B3E-789202389365}" type="slidenum">
              <a:rPr lang="en-US" smtClean="0"/>
              <a:t>‹#›</a:t>
            </a:fld>
            <a:endParaRPr lang="en-US"/>
          </a:p>
        </p:txBody>
      </p:sp>
      <p:sp>
        <p:nvSpPr>
          <p:cNvPr id="4" name="Text Placeholder 3">
            <a:extLst>
              <a:ext uri="{FF2B5EF4-FFF2-40B4-BE49-F238E27FC236}">
                <a16:creationId xmlns:a16="http://schemas.microsoft.com/office/drawing/2014/main" id="{0D219453-E7B4-B84B-8CF3-1042712AAA8E}"/>
              </a:ext>
            </a:extLst>
          </p:cNvPr>
          <p:cNvSpPr>
            <a:spLocks noGrp="1"/>
          </p:cNvSpPr>
          <p:nvPr>
            <p:ph type="body" sz="quarter" idx="13" hasCustomPrompt="1"/>
          </p:nvPr>
        </p:nvSpPr>
        <p:spPr>
          <a:xfrm>
            <a:off x="735013" y="695325"/>
            <a:ext cx="7972425" cy="65639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7" name="Text Placeholder 6">
            <a:extLst>
              <a:ext uri="{FF2B5EF4-FFF2-40B4-BE49-F238E27FC236}">
                <a16:creationId xmlns:a16="http://schemas.microsoft.com/office/drawing/2014/main" id="{0E8A36F3-1CDA-D846-8681-D1BE2D6E35AE}"/>
              </a:ext>
            </a:extLst>
          </p:cNvPr>
          <p:cNvSpPr>
            <a:spLocks noGrp="1"/>
          </p:cNvSpPr>
          <p:nvPr>
            <p:ph type="body" sz="quarter" idx="14"/>
          </p:nvPr>
        </p:nvSpPr>
        <p:spPr>
          <a:xfrm>
            <a:off x="814388" y="1560513"/>
            <a:ext cx="7693025" cy="405447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852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7ADD-10B4-424A-AA19-FD12F9AB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D94F3-477F-A547-9B0B-643CEB16B8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7E24A-DC86-534D-9007-CE6BADE7E96A}"/>
              </a:ext>
            </a:extLst>
          </p:cNvPr>
          <p:cNvSpPr>
            <a:spLocks noGrp="1"/>
          </p:cNvSpPr>
          <p:nvPr>
            <p:ph type="dt" sz="half" idx="10"/>
          </p:nvPr>
        </p:nvSpPr>
        <p:spPr/>
        <p:txBody>
          <a:bodyPr/>
          <a:lstStyle/>
          <a:p>
            <a:fld id="{247D8F21-B80A-424A-B1B2-E8551072981D}" type="datetimeFigureOut">
              <a:rPr lang="en-US" smtClean="0"/>
              <a:t>1/23/2023</a:t>
            </a:fld>
            <a:endParaRPr lang="en-US"/>
          </a:p>
        </p:txBody>
      </p:sp>
      <p:sp>
        <p:nvSpPr>
          <p:cNvPr id="5" name="Footer Placeholder 4">
            <a:extLst>
              <a:ext uri="{FF2B5EF4-FFF2-40B4-BE49-F238E27FC236}">
                <a16:creationId xmlns:a16="http://schemas.microsoft.com/office/drawing/2014/main" id="{59E58E65-546D-344F-9CD3-BFF2D22BB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93C09-1E40-2343-A434-D13F6BDF80B1}"/>
              </a:ext>
            </a:extLst>
          </p:cNvPr>
          <p:cNvSpPr>
            <a:spLocks noGrp="1"/>
          </p:cNvSpPr>
          <p:nvPr>
            <p:ph type="sldNum" sz="quarter" idx="12"/>
          </p:nvPr>
        </p:nvSpPr>
        <p:spPr/>
        <p:txBody>
          <a:bodyPr/>
          <a:lstStyle/>
          <a:p>
            <a:fld id="{89773378-E241-8447-8DD3-ED857A32219F}" type="slidenum">
              <a:rPr lang="en-US" smtClean="0"/>
              <a:t>‹#›</a:t>
            </a:fld>
            <a:endParaRPr lang="en-US"/>
          </a:p>
        </p:txBody>
      </p:sp>
    </p:spTree>
    <p:extLst>
      <p:ext uri="{BB962C8B-B14F-4D97-AF65-F5344CB8AC3E}">
        <p14:creationId xmlns:p14="http://schemas.microsoft.com/office/powerpoint/2010/main" val="3514908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Page B">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014"/>
          <a:stretch/>
        </p:blipFill>
        <p:spPr>
          <a:xfrm>
            <a:off x="0" y="0"/>
            <a:ext cx="12192000" cy="5622587"/>
          </a:xfrm>
          <a:prstGeom prst="rect">
            <a:avLst/>
          </a:prstGeom>
        </p:spPr>
      </p:pic>
      <p:sp>
        <p:nvSpPr>
          <p:cNvPr id="3" name="Text Placeholder 10">
            <a:extLst>
              <a:ext uri="{FF2B5EF4-FFF2-40B4-BE49-F238E27FC236}">
                <a16:creationId xmlns:a16="http://schemas.microsoft.com/office/drawing/2014/main" id="{350A6776-BB15-4ABE-2DE4-CF954CCC44D8}"/>
              </a:ext>
            </a:extLst>
          </p:cNvPr>
          <p:cNvSpPr>
            <a:spLocks noGrp="1"/>
          </p:cNvSpPr>
          <p:nvPr>
            <p:ph type="body" sz="quarter" idx="14" hasCustomPrompt="1"/>
          </p:nvPr>
        </p:nvSpPr>
        <p:spPr>
          <a:xfrm>
            <a:off x="1053547" y="4205108"/>
            <a:ext cx="5538787" cy="369332"/>
          </a:xfrm>
        </p:spPr>
        <p:txBody>
          <a:bodyPr>
            <a:sp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dirty="0"/>
              <a:t>Presenter name goes here</a:t>
            </a:r>
          </a:p>
        </p:txBody>
      </p:sp>
      <p:sp>
        <p:nvSpPr>
          <p:cNvPr id="9" name="Text Placeholder 10">
            <a:extLst>
              <a:ext uri="{FF2B5EF4-FFF2-40B4-BE49-F238E27FC236}">
                <a16:creationId xmlns:a16="http://schemas.microsoft.com/office/drawing/2014/main" id="{38FE32AB-779A-A599-C7D6-F3D3FD7E6E2F}"/>
              </a:ext>
            </a:extLst>
          </p:cNvPr>
          <p:cNvSpPr>
            <a:spLocks noGrp="1"/>
          </p:cNvSpPr>
          <p:nvPr>
            <p:ph type="body" sz="quarter" idx="15" hasCustomPrompt="1"/>
          </p:nvPr>
        </p:nvSpPr>
        <p:spPr>
          <a:xfrm>
            <a:off x="975581" y="1198016"/>
            <a:ext cx="7245894" cy="646331"/>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dirty="0"/>
              <a:t>Presentation title goes here.</a:t>
            </a:r>
          </a:p>
        </p:txBody>
      </p:sp>
    </p:spTree>
    <p:extLst>
      <p:ext uri="{BB962C8B-B14F-4D97-AF65-F5344CB8AC3E}">
        <p14:creationId xmlns:p14="http://schemas.microsoft.com/office/powerpoint/2010/main" val="3926915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4764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70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5779487" cy="1846659"/>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dirty="0">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 on public oral and overall health.</a:t>
            </a:r>
          </a:p>
        </p:txBody>
      </p:sp>
      <p:sp>
        <p:nvSpPr>
          <p:cNvPr id="10" name="Picture Placeholder 3">
            <a:extLst>
              <a:ext uri="{FF2B5EF4-FFF2-40B4-BE49-F238E27FC236}">
                <a16:creationId xmlns:a16="http://schemas.microsoft.com/office/drawing/2014/main" id="{31B80F7C-B7A8-1C4C-9F7D-3078C3368576}"/>
              </a:ext>
            </a:extLst>
          </p:cNvPr>
          <p:cNvSpPr>
            <a:spLocks noGrp="1" noChangeAspect="1"/>
          </p:cNvSpPr>
          <p:nvPr>
            <p:ph type="pic" sz="quarter" idx="10"/>
          </p:nvPr>
        </p:nvSpPr>
        <p:spPr>
          <a:xfrm>
            <a:off x="6312887" y="749639"/>
            <a:ext cx="5486400" cy="54864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endParaRPr lang="en-US" dirty="0"/>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lvl1pPr>
              <a:defRPr>
                <a:solidFill>
                  <a:srgbClr val="3E2C70"/>
                </a:solidFill>
              </a:defRPr>
            </a:lvl1pPr>
          </a:lstStyle>
          <a:p>
            <a:r>
              <a:rPr lang="en-US"/>
              <a:t>Click to edit Master title style</a:t>
            </a:r>
            <a:endParaRPr lang="en-US" dirty="0"/>
          </a:p>
        </p:txBody>
      </p:sp>
    </p:spTree>
    <p:extLst>
      <p:ext uri="{BB962C8B-B14F-4D97-AF65-F5344CB8AC3E}">
        <p14:creationId xmlns:p14="http://schemas.microsoft.com/office/powerpoint/2010/main" val="412459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10972800" cy="396518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dirty="0">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dirty="0">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dirty="0">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dirty="0">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dirty="0">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dirty="0">
              <a:solidFill>
                <a:srgbClr val="3E2C70"/>
              </a:solidFill>
              <a:effectLst/>
              <a:latin typeface="Arial" panose="020B0604020202020204" pitchFamily="34" charset="0"/>
            </a:endParaRP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p>
            <a:r>
              <a:rPr lang="en-US"/>
              <a:t>Click to edit Master title style</a:t>
            </a:r>
            <a:endParaRPr lang="en-US" dirty="0"/>
          </a:p>
        </p:txBody>
      </p:sp>
    </p:spTree>
    <p:extLst>
      <p:ext uri="{BB962C8B-B14F-4D97-AF65-F5344CB8AC3E}">
        <p14:creationId xmlns:p14="http://schemas.microsoft.com/office/powerpoint/2010/main" val="62467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0B6DBE1-EFB3-DC7C-A641-70E9D7165984}"/>
              </a:ext>
            </a:extLst>
          </p:cNvPr>
          <p:cNvSpPr>
            <a:spLocks noGrp="1"/>
          </p:cNvSpPr>
          <p:nvPr>
            <p:ph type="body" sz="quarter" idx="13" hasCustomPrompt="1"/>
          </p:nvPr>
        </p:nvSpPr>
        <p:spPr>
          <a:xfrm>
            <a:off x="392713" y="2071199"/>
            <a:ext cx="2907078"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dirty="0">
                <a:solidFill>
                  <a:srgbClr val="3E2C70"/>
                </a:solidFill>
                <a:effectLst/>
                <a:latin typeface="Arial" panose="020B0604020202020204" pitchFamily="34" charset="0"/>
              </a:rPr>
              <a:t>We Advocate</a:t>
            </a:r>
            <a:endParaRPr lang="en-US" dirty="0">
              <a:solidFill>
                <a:srgbClr val="3E2C70"/>
              </a:solidFill>
              <a:effectLst/>
              <a:latin typeface="Arial" panose="020B0604020202020204" pitchFamily="34" charset="0"/>
            </a:endParaRPr>
          </a:p>
          <a:p>
            <a:r>
              <a:rPr lang="en-US" dirty="0">
                <a:solidFill>
                  <a:srgbClr val="3E2C70"/>
                </a:solidFill>
                <a:effectLst/>
                <a:latin typeface="Arial" panose="020B0604020202020204" pitchFamily="34" charset="0"/>
              </a:rPr>
              <a:t>Elevating our voices for change at the national, state and local levels. </a:t>
            </a:r>
          </a:p>
        </p:txBody>
      </p:sp>
      <p:sp>
        <p:nvSpPr>
          <p:cNvPr id="3" name="Title 12">
            <a:extLst>
              <a:ext uri="{FF2B5EF4-FFF2-40B4-BE49-F238E27FC236}">
                <a16:creationId xmlns:a16="http://schemas.microsoft.com/office/drawing/2014/main" id="{1D922C3B-DE31-74D5-D150-589583FFC9B6}"/>
              </a:ext>
            </a:extLst>
          </p:cNvPr>
          <p:cNvSpPr>
            <a:spLocks noGrp="1"/>
          </p:cNvSpPr>
          <p:nvPr>
            <p:ph type="title" hasCustomPrompt="1"/>
          </p:nvPr>
        </p:nvSpPr>
        <p:spPr>
          <a:xfrm>
            <a:off x="392713" y="908665"/>
            <a:ext cx="10972800" cy="621792"/>
          </a:xfrm>
        </p:spPr>
        <p:txBody>
          <a:bodyPr/>
          <a:lstStyle>
            <a:lvl1pPr>
              <a:defRPr sz="3200" baseline="0"/>
            </a:lvl1pPr>
          </a:lstStyle>
          <a:p>
            <a:pPr algn="ctr"/>
            <a:r>
              <a:rPr lang="en-US" b="1" dirty="0">
                <a:solidFill>
                  <a:srgbClr val="3E2C70"/>
                </a:solidFill>
                <a:effectLst/>
                <a:latin typeface="Arial" panose="020B0604020202020204" pitchFamily="34" charset="0"/>
              </a:rPr>
              <a:t>We are passionate about elevating the role </a:t>
            </a:r>
            <a:br>
              <a:rPr lang="en-US" b="1" dirty="0">
                <a:solidFill>
                  <a:srgbClr val="3E2C70"/>
                </a:solidFill>
                <a:effectLst/>
                <a:latin typeface="Arial" panose="020B0604020202020204" pitchFamily="34" charset="0"/>
              </a:rPr>
            </a:br>
            <a:r>
              <a:rPr lang="en-US" b="1" dirty="0">
                <a:solidFill>
                  <a:srgbClr val="3E2C70"/>
                </a:solidFill>
                <a:effectLst/>
                <a:latin typeface="Arial" panose="020B0604020202020204" pitchFamily="34" charset="0"/>
              </a:rPr>
              <a:t>of the dental hygienist as leaders in healthcare.</a:t>
            </a:r>
            <a:endParaRPr lang="en-US" dirty="0">
              <a:solidFill>
                <a:srgbClr val="3E2C70"/>
              </a:solidFill>
              <a:effectLst/>
              <a:latin typeface="Arial" panose="020B0604020202020204" pitchFamily="34" charset="0"/>
            </a:endParaRPr>
          </a:p>
        </p:txBody>
      </p:sp>
      <p:sp>
        <p:nvSpPr>
          <p:cNvPr id="4" name="Text Placeholder 10">
            <a:extLst>
              <a:ext uri="{FF2B5EF4-FFF2-40B4-BE49-F238E27FC236}">
                <a16:creationId xmlns:a16="http://schemas.microsoft.com/office/drawing/2014/main" id="{A63539D3-66BB-07EA-D37E-AB4E77126E36}"/>
              </a:ext>
            </a:extLst>
          </p:cNvPr>
          <p:cNvSpPr>
            <a:spLocks noGrp="1"/>
          </p:cNvSpPr>
          <p:nvPr>
            <p:ph type="body" sz="quarter" idx="14" hasCustomPrompt="1"/>
          </p:nvPr>
        </p:nvSpPr>
        <p:spPr>
          <a:xfrm>
            <a:off x="4244126" y="2071199"/>
            <a:ext cx="3152242"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dirty="0">
                <a:solidFill>
                  <a:srgbClr val="3E2C70"/>
                </a:solidFill>
                <a:effectLst/>
                <a:latin typeface="Arial" panose="020B0604020202020204" pitchFamily="34" charset="0"/>
              </a:rPr>
              <a:t>We Educate</a:t>
            </a:r>
            <a:endParaRPr lang="en-US" dirty="0">
              <a:solidFill>
                <a:srgbClr val="3E2C70"/>
              </a:solidFill>
              <a:effectLst/>
              <a:latin typeface="Arial" panose="020B0604020202020204" pitchFamily="34" charset="0"/>
            </a:endParaRPr>
          </a:p>
          <a:p>
            <a:r>
              <a:rPr lang="en-US" dirty="0">
                <a:solidFill>
                  <a:srgbClr val="3E2C70"/>
                </a:solidFill>
                <a:effectLst/>
                <a:latin typeface="Arial" panose="020B0604020202020204" pitchFamily="34" charset="0"/>
              </a:rPr>
              <a:t>Creating and curating the industry’s top evidence-based CE courses and research. </a:t>
            </a:r>
          </a:p>
        </p:txBody>
      </p:sp>
      <p:sp>
        <p:nvSpPr>
          <p:cNvPr id="5" name="Text Placeholder 10">
            <a:extLst>
              <a:ext uri="{FF2B5EF4-FFF2-40B4-BE49-F238E27FC236}">
                <a16:creationId xmlns:a16="http://schemas.microsoft.com/office/drawing/2014/main" id="{D9CA2F64-210D-7AF2-F384-7C35B7EBEA16}"/>
              </a:ext>
            </a:extLst>
          </p:cNvPr>
          <p:cNvSpPr>
            <a:spLocks noGrp="1"/>
          </p:cNvSpPr>
          <p:nvPr>
            <p:ph type="body" sz="quarter" idx="15" hasCustomPrompt="1"/>
          </p:nvPr>
        </p:nvSpPr>
        <p:spPr>
          <a:xfrm>
            <a:off x="8233029" y="2072218"/>
            <a:ext cx="3566256" cy="2713563"/>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dirty="0">
                <a:solidFill>
                  <a:srgbClr val="3E2C70"/>
                </a:solidFill>
                <a:effectLst/>
                <a:latin typeface="Arial" panose="020B0604020202020204" pitchFamily="34" charset="0"/>
              </a:rPr>
              <a:t>We Build Community</a:t>
            </a:r>
            <a:endParaRPr lang="en-US" dirty="0">
              <a:solidFill>
                <a:srgbClr val="3E2C70"/>
              </a:solidFill>
              <a:effectLst/>
              <a:latin typeface="Arial" panose="020B0604020202020204" pitchFamily="34" charset="0"/>
            </a:endParaRPr>
          </a:p>
          <a:p>
            <a:r>
              <a:rPr lang="en-US" dirty="0">
                <a:solidFill>
                  <a:srgbClr val="3E2C70"/>
                </a:solidFill>
                <a:effectLst/>
                <a:latin typeface="Arial" panose="020B0604020202020204" pitchFamily="34" charset="0"/>
              </a:rPr>
              <a:t>Connecting a nationwide network of professionals to advance careers, build expertise and support success at every stage on the journey</a:t>
            </a:r>
          </a:p>
        </p:txBody>
      </p:sp>
      <p:sp>
        <p:nvSpPr>
          <p:cNvPr id="11" name="Rectangle 10">
            <a:extLst>
              <a:ext uri="{FF2B5EF4-FFF2-40B4-BE49-F238E27FC236}">
                <a16:creationId xmlns:a16="http://schemas.microsoft.com/office/drawing/2014/main" id="{280105C7-EE1C-8C96-77E8-52331570E07D}"/>
              </a:ext>
            </a:extLst>
          </p:cNvPr>
          <p:cNvSpPr/>
          <p:nvPr userDrawn="1"/>
        </p:nvSpPr>
        <p:spPr>
          <a:xfrm>
            <a:off x="3757217"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Rectangle 11">
            <a:extLst>
              <a:ext uri="{FF2B5EF4-FFF2-40B4-BE49-F238E27FC236}">
                <a16:creationId xmlns:a16="http://schemas.microsoft.com/office/drawing/2014/main" id="{566942B1-2664-7004-AF54-4FFC5B38EF87}"/>
              </a:ext>
            </a:extLst>
          </p:cNvPr>
          <p:cNvSpPr/>
          <p:nvPr userDrawn="1"/>
        </p:nvSpPr>
        <p:spPr>
          <a:xfrm>
            <a:off x="7791839"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4523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4A43B-06FC-46CC-473A-2351F56661A7}"/>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C044F92B-4A66-7D29-1101-5D61C1F3B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3" name="Title 12">
            <a:extLst>
              <a:ext uri="{FF2B5EF4-FFF2-40B4-BE49-F238E27FC236}">
                <a16:creationId xmlns:a16="http://schemas.microsoft.com/office/drawing/2014/main" id="{38BAEE82-7206-5325-AE0E-B88351C425B6}"/>
              </a:ext>
            </a:extLst>
          </p:cNvPr>
          <p:cNvSpPr>
            <a:spLocks noGrp="1"/>
          </p:cNvSpPr>
          <p:nvPr>
            <p:ph type="title" hasCustomPrompt="1"/>
          </p:nvPr>
        </p:nvSpPr>
        <p:spPr>
          <a:xfrm>
            <a:off x="380999" y="749639"/>
            <a:ext cx="11493844" cy="621792"/>
          </a:xfrm>
        </p:spPr>
        <p:txBody>
          <a:bodyPr/>
          <a:lstStyle>
            <a:lvl1pPr algn="ctr">
              <a:defRPr baseline="0">
                <a:solidFill>
                  <a:schemeClr val="accent3"/>
                </a:solidFill>
              </a:defRPr>
            </a:lvl1pPr>
          </a:lstStyle>
          <a:p>
            <a:pPr algn="ctr"/>
            <a:r>
              <a:rPr lang="en-US" b="1" dirty="0">
                <a:solidFill>
                  <a:srgbClr val="FBAF3F"/>
                </a:solidFill>
                <a:effectLst/>
                <a:latin typeface="Arial" panose="020B0604020202020204" pitchFamily="34" charset="0"/>
              </a:rPr>
              <a:t>Meet our Members</a:t>
            </a:r>
            <a:endParaRPr lang="en-US" dirty="0">
              <a:solidFill>
                <a:srgbClr val="FBAF3F"/>
              </a:solidFill>
              <a:effectLst/>
              <a:latin typeface="Arial" panose="020B0604020202020204" pitchFamily="34" charset="0"/>
            </a:endParaRPr>
          </a:p>
        </p:txBody>
      </p:sp>
      <p:sp>
        <p:nvSpPr>
          <p:cNvPr id="13" name="Picture Placeholder 3">
            <a:extLst>
              <a:ext uri="{FF2B5EF4-FFF2-40B4-BE49-F238E27FC236}">
                <a16:creationId xmlns:a16="http://schemas.microsoft.com/office/drawing/2014/main" id="{DF1B4926-093D-61AA-60AA-12DB939151B7}"/>
              </a:ext>
            </a:extLst>
          </p:cNvPr>
          <p:cNvSpPr>
            <a:spLocks noGrp="1" noChangeAspect="1"/>
          </p:cNvSpPr>
          <p:nvPr>
            <p:ph type="pic" sz="quarter" idx="10"/>
          </p:nvPr>
        </p:nvSpPr>
        <p:spPr>
          <a:xfrm>
            <a:off x="1308401"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B538AC93-1512-37BE-6B6A-B50D749938ED}"/>
              </a:ext>
            </a:extLst>
          </p:cNvPr>
          <p:cNvSpPr>
            <a:spLocks noGrp="1" noChangeAspect="1"/>
          </p:cNvSpPr>
          <p:nvPr>
            <p:ph type="pic" sz="quarter" idx="11"/>
          </p:nvPr>
        </p:nvSpPr>
        <p:spPr>
          <a:xfrm>
            <a:off x="4724400"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endParaRPr lang="en-US" dirty="0"/>
          </a:p>
        </p:txBody>
      </p:sp>
      <p:sp>
        <p:nvSpPr>
          <p:cNvPr id="15" name="Picture Placeholder 3">
            <a:extLst>
              <a:ext uri="{FF2B5EF4-FFF2-40B4-BE49-F238E27FC236}">
                <a16:creationId xmlns:a16="http://schemas.microsoft.com/office/drawing/2014/main" id="{28EBBF21-289E-6D6E-F38E-D87FC9A1BD3D}"/>
              </a:ext>
            </a:extLst>
          </p:cNvPr>
          <p:cNvSpPr>
            <a:spLocks noGrp="1" noChangeAspect="1"/>
          </p:cNvSpPr>
          <p:nvPr>
            <p:ph type="pic" sz="quarter" idx="12"/>
          </p:nvPr>
        </p:nvSpPr>
        <p:spPr>
          <a:xfrm>
            <a:off x="8140399"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endParaRPr lang="en-US" dirty="0"/>
          </a:p>
        </p:txBody>
      </p:sp>
      <p:sp>
        <p:nvSpPr>
          <p:cNvPr id="16" name="Text Placeholder 10">
            <a:extLst>
              <a:ext uri="{FF2B5EF4-FFF2-40B4-BE49-F238E27FC236}">
                <a16:creationId xmlns:a16="http://schemas.microsoft.com/office/drawing/2014/main" id="{8BCC7A8E-C1F8-F189-5E69-6A57829173ED}"/>
              </a:ext>
            </a:extLst>
          </p:cNvPr>
          <p:cNvSpPr>
            <a:spLocks noGrp="1"/>
          </p:cNvSpPr>
          <p:nvPr>
            <p:ph type="body" sz="quarter" idx="13" hasCustomPrompt="1"/>
          </p:nvPr>
        </p:nvSpPr>
        <p:spPr>
          <a:xfrm>
            <a:off x="101958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dirty="0" err="1">
                <a:effectLst/>
                <a:latin typeface="Arial" panose="020B0604020202020204" pitchFamily="34" charset="0"/>
              </a:rPr>
              <a:t>Medody</a:t>
            </a:r>
            <a:r>
              <a:rPr lang="en-US" b="1" dirty="0">
                <a:effectLst/>
                <a:latin typeface="Arial" panose="020B0604020202020204" pitchFamily="34" charset="0"/>
              </a:rPr>
              <a:t> Pierce, RDH</a:t>
            </a:r>
            <a:r>
              <a:rPr lang="en-US" dirty="0">
                <a:solidFill>
                  <a:srgbClr val="3E2C70"/>
                </a:solidFill>
                <a:effectLst/>
                <a:latin typeface="Arial" panose="020B0604020202020204" pitchFamily="34" charset="0"/>
              </a:rPr>
              <a:t>. </a:t>
            </a:r>
          </a:p>
        </p:txBody>
      </p:sp>
      <p:sp>
        <p:nvSpPr>
          <p:cNvPr id="17" name="Text Placeholder 10">
            <a:extLst>
              <a:ext uri="{FF2B5EF4-FFF2-40B4-BE49-F238E27FC236}">
                <a16:creationId xmlns:a16="http://schemas.microsoft.com/office/drawing/2014/main" id="{1444752F-EE7A-C6E9-F53B-4E3523288789}"/>
              </a:ext>
            </a:extLst>
          </p:cNvPr>
          <p:cNvSpPr>
            <a:spLocks noGrp="1"/>
          </p:cNvSpPr>
          <p:nvPr>
            <p:ph type="body" sz="quarter" idx="14" hasCustomPrompt="1"/>
          </p:nvPr>
        </p:nvSpPr>
        <p:spPr>
          <a:xfrm>
            <a:off x="446750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dirty="0" err="1">
                <a:effectLst/>
                <a:latin typeface="Arial" panose="020B0604020202020204" pitchFamily="34" charset="0"/>
              </a:rPr>
              <a:t>Medody</a:t>
            </a:r>
            <a:r>
              <a:rPr lang="en-US" b="1" dirty="0">
                <a:effectLst/>
                <a:latin typeface="Arial" panose="020B0604020202020204" pitchFamily="34" charset="0"/>
              </a:rPr>
              <a:t> Pierce, RDH</a:t>
            </a:r>
            <a:r>
              <a:rPr lang="en-US" dirty="0">
                <a:solidFill>
                  <a:srgbClr val="3E2C70"/>
                </a:solidFill>
                <a:effectLst/>
                <a:latin typeface="Arial" panose="020B0604020202020204" pitchFamily="34" charset="0"/>
              </a:rPr>
              <a:t>. </a:t>
            </a:r>
          </a:p>
        </p:txBody>
      </p:sp>
      <p:sp>
        <p:nvSpPr>
          <p:cNvPr id="18" name="Text Placeholder 10">
            <a:extLst>
              <a:ext uri="{FF2B5EF4-FFF2-40B4-BE49-F238E27FC236}">
                <a16:creationId xmlns:a16="http://schemas.microsoft.com/office/drawing/2014/main" id="{4DFBB05D-5FC3-DF18-E8CA-7C105C44700F}"/>
              </a:ext>
            </a:extLst>
          </p:cNvPr>
          <p:cNvSpPr>
            <a:spLocks noGrp="1"/>
          </p:cNvSpPr>
          <p:nvPr>
            <p:ph type="body" sz="quarter" idx="15" hasCustomPrompt="1"/>
          </p:nvPr>
        </p:nvSpPr>
        <p:spPr>
          <a:xfrm>
            <a:off x="7915429" y="5041542"/>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dirty="0" err="1">
                <a:effectLst/>
                <a:latin typeface="Arial" panose="020B0604020202020204" pitchFamily="34" charset="0"/>
              </a:rPr>
              <a:t>Medody</a:t>
            </a:r>
            <a:r>
              <a:rPr lang="en-US" b="1" dirty="0">
                <a:effectLst/>
                <a:latin typeface="Arial" panose="020B0604020202020204" pitchFamily="34" charset="0"/>
              </a:rPr>
              <a:t> Pierce, RDH</a:t>
            </a:r>
            <a:r>
              <a:rPr lang="en-US" dirty="0">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650107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75513D17-4525-EFFB-A8FC-036CCAD16E39}"/>
              </a:ext>
            </a:extLst>
          </p:cNvPr>
          <p:cNvSpPr>
            <a:spLocks noGrp="1"/>
          </p:cNvSpPr>
          <p:nvPr>
            <p:ph type="body" sz="quarter" idx="13" hasCustomPrompt="1"/>
          </p:nvPr>
        </p:nvSpPr>
        <p:spPr>
          <a:xfrm>
            <a:off x="392713" y="1783861"/>
            <a:ext cx="6477644" cy="186204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dirty="0">
                <a:solidFill>
                  <a:srgbClr val="3E2C70"/>
                </a:solidFill>
                <a:effectLst/>
                <a:latin typeface="Arial" panose="020B0604020202020204" pitchFamily="34" charset="0"/>
              </a:rPr>
              <a:t>• Incredible CE and professional development</a:t>
            </a:r>
          </a:p>
          <a:p>
            <a:r>
              <a:rPr lang="en-US" dirty="0">
                <a:solidFill>
                  <a:srgbClr val="3E2C70"/>
                </a:solidFill>
                <a:effectLst/>
                <a:latin typeface="Arial" panose="020B0604020202020204" pitchFamily="34" charset="0"/>
              </a:rPr>
              <a:t>• Career Connections</a:t>
            </a:r>
          </a:p>
          <a:p>
            <a:r>
              <a:rPr lang="en-US" dirty="0">
                <a:solidFill>
                  <a:srgbClr val="3E2C70"/>
                </a:solidFill>
                <a:effectLst/>
                <a:latin typeface="Arial" panose="020B0604020202020204" pitchFamily="34" charset="0"/>
              </a:rPr>
              <a:t>• First-rate resources</a:t>
            </a:r>
          </a:p>
          <a:p>
            <a:r>
              <a:rPr lang="en-US" dirty="0">
                <a:solidFill>
                  <a:srgbClr val="3E2C70"/>
                </a:solidFill>
                <a:effectLst/>
                <a:latin typeface="Arial" panose="020B0604020202020204" pitchFamily="34" charset="0"/>
              </a:rPr>
              <a:t>• Big savings and VIP event access</a:t>
            </a:r>
          </a:p>
        </p:txBody>
      </p:sp>
      <p:sp>
        <p:nvSpPr>
          <p:cNvPr id="3" name="Title 12">
            <a:extLst>
              <a:ext uri="{FF2B5EF4-FFF2-40B4-BE49-F238E27FC236}">
                <a16:creationId xmlns:a16="http://schemas.microsoft.com/office/drawing/2014/main" id="{FC1D3FEA-9BAB-BDB5-237E-EFFF64899A22}"/>
              </a:ext>
            </a:extLst>
          </p:cNvPr>
          <p:cNvSpPr>
            <a:spLocks noGrp="1"/>
          </p:cNvSpPr>
          <p:nvPr>
            <p:ph type="title" hasCustomPrompt="1"/>
          </p:nvPr>
        </p:nvSpPr>
        <p:spPr>
          <a:xfrm>
            <a:off x="380999" y="749639"/>
            <a:ext cx="10972800" cy="621792"/>
          </a:xfrm>
        </p:spPr>
        <p:txBody>
          <a:bodyPr/>
          <a:lstStyle/>
          <a:p>
            <a:r>
              <a:rPr lang="en-US" b="1" dirty="0">
                <a:solidFill>
                  <a:srgbClr val="3E2C70"/>
                </a:solidFill>
                <a:effectLst/>
                <a:latin typeface="Arial" panose="020B0604020202020204" pitchFamily="34" charset="0"/>
              </a:rPr>
              <a:t>Membership in ADHA</a:t>
            </a:r>
            <a:endParaRPr lang="en-US" dirty="0">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46235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ntent ">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tx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dirty="0">
                <a:solidFill>
                  <a:srgbClr val="3E2C70"/>
                </a:solidFill>
                <a:effectLst/>
                <a:latin typeface="Arial" panose="020B0604020202020204" pitchFamily="34" charset="0"/>
              </a:rPr>
              <a:t>“ADHA offers so much knowledge, </a:t>
            </a:r>
            <a:br>
              <a:rPr lang="en-US" b="1" i="1" dirty="0">
                <a:solidFill>
                  <a:srgbClr val="3E2C70"/>
                </a:solidFill>
                <a:effectLst/>
                <a:latin typeface="Arial" panose="020B0604020202020204" pitchFamily="34" charset="0"/>
              </a:rPr>
            </a:br>
            <a:r>
              <a:rPr lang="en-US" b="1" i="1" dirty="0">
                <a:solidFill>
                  <a:srgbClr val="3E2C70"/>
                </a:solidFill>
                <a:effectLst/>
                <a:latin typeface="Arial" panose="020B0604020202020204" pitchFamily="34" charset="0"/>
              </a:rPr>
              <a:t>insights, research and opportunities I need </a:t>
            </a:r>
            <a:br>
              <a:rPr lang="en-US" b="1" i="1" dirty="0">
                <a:solidFill>
                  <a:srgbClr val="3E2C70"/>
                </a:solidFill>
                <a:effectLst/>
                <a:latin typeface="Arial" panose="020B0604020202020204" pitchFamily="34" charset="0"/>
              </a:rPr>
            </a:br>
            <a:r>
              <a:rPr lang="en-US" b="1" i="1" dirty="0">
                <a:solidFill>
                  <a:srgbClr val="3E2C70"/>
                </a:solidFill>
                <a:effectLst/>
                <a:latin typeface="Arial" panose="020B0604020202020204" pitchFamily="34" charset="0"/>
              </a:rPr>
              <a:t>to advance my career!”</a:t>
            </a:r>
            <a:endParaRPr lang="en-US" dirty="0">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83843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5" name="Text Placeholder 8"/>
          <p:cNvSpPr>
            <a:spLocks noGrp="1"/>
          </p:cNvSpPr>
          <p:nvPr>
            <p:ph type="body" sz="quarter" idx="25" hasCustomPrompt="1"/>
          </p:nvPr>
        </p:nvSpPr>
        <p:spPr>
          <a:xfrm>
            <a:off x="38099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dirty="0">
                <a:solidFill>
                  <a:srgbClr val="3E2C70"/>
                </a:solidFill>
                <a:effectLst/>
                <a:latin typeface="Arial" panose="020B0604020202020204" pitchFamily="34" charset="0"/>
              </a:rPr>
              <a:t>Become a Hygienist</a:t>
            </a:r>
            <a:endParaRPr lang="en-US" dirty="0">
              <a:solidFill>
                <a:srgbClr val="3E2C70"/>
              </a:solidFill>
              <a:effectLst/>
              <a:latin typeface="Arial" panose="020B0604020202020204" pitchFamily="34" charset="0"/>
            </a:endParaRPr>
          </a:p>
          <a:p>
            <a:r>
              <a:rPr lang="en-US" dirty="0">
                <a:solidFill>
                  <a:srgbClr val="3E2C70"/>
                </a:solidFill>
                <a:effectLst/>
                <a:latin typeface="Arial" panose="020B0604020202020204" pitchFamily="34" charset="0"/>
              </a:rPr>
              <a:t>Find your degree program and</a:t>
            </a:r>
          </a:p>
          <a:p>
            <a:r>
              <a:rPr lang="en-US" dirty="0">
                <a:solidFill>
                  <a:srgbClr val="3E2C70"/>
                </a:solidFill>
                <a:effectLst/>
                <a:latin typeface="Arial" panose="020B0604020202020204" pitchFamily="34" charset="0"/>
              </a:rPr>
              <a:t>details on obtaining your license.</a:t>
            </a:r>
          </a:p>
          <a:p>
            <a:endParaRPr lang="en-US" b="1" dirty="0">
              <a:solidFill>
                <a:srgbClr val="3E2C70"/>
              </a:solidFill>
              <a:effectLst/>
              <a:latin typeface="Arial" panose="020B0604020202020204" pitchFamily="34" charset="0"/>
            </a:endParaRPr>
          </a:p>
          <a:p>
            <a:r>
              <a:rPr lang="en-US" b="1" dirty="0">
                <a:solidFill>
                  <a:srgbClr val="3E2C70"/>
                </a:solidFill>
                <a:effectLst/>
                <a:latin typeface="Arial" panose="020B0604020202020204" pitchFamily="34" charset="0"/>
              </a:rPr>
              <a:t>Support Your Practice</a:t>
            </a:r>
            <a:endParaRPr lang="en-US" dirty="0">
              <a:solidFill>
                <a:srgbClr val="3E2C70"/>
              </a:solidFill>
              <a:effectLst/>
              <a:latin typeface="Arial" panose="020B0604020202020204" pitchFamily="34" charset="0"/>
            </a:endParaRPr>
          </a:p>
          <a:p>
            <a:r>
              <a:rPr lang="en-US" dirty="0">
                <a:solidFill>
                  <a:srgbClr val="3E2C70"/>
                </a:solidFill>
                <a:effectLst/>
                <a:latin typeface="Arial" panose="020B0604020202020204" pitchFamily="34" charset="0"/>
              </a:rPr>
              <a:t>Access practice resources, license,</a:t>
            </a:r>
          </a:p>
          <a:p>
            <a:r>
              <a:rPr lang="en-US" dirty="0">
                <a:solidFill>
                  <a:srgbClr val="3E2C70"/>
                </a:solidFill>
                <a:effectLst/>
                <a:latin typeface="Arial" panose="020B0604020202020204" pitchFamily="34" charset="0"/>
              </a:rPr>
              <a:t>lorem ipsum.</a:t>
            </a:r>
          </a:p>
        </p:txBody>
      </p:sp>
      <p:sp>
        <p:nvSpPr>
          <p:cNvPr id="9" name="Text Placeholder 5"/>
          <p:cNvSpPr>
            <a:spLocks noGrp="1"/>
          </p:cNvSpPr>
          <p:nvPr>
            <p:ph type="body" sz="quarter" idx="11" hasCustomPrompt="1"/>
          </p:nvPr>
        </p:nvSpPr>
        <p:spPr>
          <a:xfrm rot="16200000">
            <a:off x="10872342" y="3556099"/>
            <a:ext cx="2286000" cy="152767"/>
          </a:xfrm>
          <a:prstGeom prst="rect">
            <a:avLst/>
          </a:prstGeom>
        </p:spPr>
        <p:txBody>
          <a:bodyPr lIns="0" tIns="0" rIns="0" bIns="0" anchor="ctr" anchorCtr="0"/>
          <a:lstStyle>
            <a:lvl1pPr marL="0" indent="0" algn="ctr">
              <a:lnSpc>
                <a:spcPct val="100000"/>
              </a:lnSpc>
              <a:spcBef>
                <a:spcPts val="0"/>
              </a:spcBef>
              <a:buNone/>
              <a:defRPr sz="900" b="1" i="0">
                <a:solidFill>
                  <a:schemeClr val="tx2"/>
                </a:solidFill>
                <a:latin typeface="Arial" panose="020B0604020202020204" pitchFamily="34" charset="0"/>
              </a:defRPr>
            </a:lvl1pPr>
          </a:lstStyle>
          <a:p>
            <a:r>
              <a:rPr lang="en-US" dirty="0"/>
              <a:t>Confidential</a:t>
            </a:r>
          </a:p>
        </p:txBody>
      </p:sp>
      <p:sp>
        <p:nvSpPr>
          <p:cNvPr id="10" name="Title 9"/>
          <p:cNvSpPr>
            <a:spLocks noGrp="1"/>
          </p:cNvSpPr>
          <p:nvPr>
            <p:ph type="title"/>
          </p:nvPr>
        </p:nvSpPr>
        <p:spPr/>
        <p:txBody>
          <a:bodyPr/>
          <a:lstStyle>
            <a:lvl1pPr>
              <a:defRPr b="1" i="0">
                <a:solidFill>
                  <a:srgbClr val="3E2C70"/>
                </a:solidFill>
                <a:latin typeface="Arial" panose="020B0604020202020204" pitchFamily="34" charset="0"/>
              </a:defRPr>
            </a:lvl1pPr>
          </a:lstStyle>
          <a:p>
            <a:r>
              <a:rPr lang="en-US"/>
              <a:t>Click to edit Master title style</a:t>
            </a:r>
            <a:endParaRPr lang="en-US" dirty="0"/>
          </a:p>
        </p:txBody>
      </p:sp>
      <p:sp>
        <p:nvSpPr>
          <p:cNvPr id="12" name="Text Placeholder 8">
            <a:extLst>
              <a:ext uri="{FF2B5EF4-FFF2-40B4-BE49-F238E27FC236}">
                <a16:creationId xmlns:a16="http://schemas.microsoft.com/office/drawing/2014/main" id="{136E87E1-FB2C-A940-AF0C-C9B41086DD9F}"/>
              </a:ext>
            </a:extLst>
          </p:cNvPr>
          <p:cNvSpPr>
            <a:spLocks noGrp="1"/>
          </p:cNvSpPr>
          <p:nvPr>
            <p:ph type="body" sz="quarter" idx="27" hasCustomPrompt="1"/>
          </p:nvPr>
        </p:nvSpPr>
        <p:spPr>
          <a:xfrm>
            <a:off x="640178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dirty="0">
                <a:solidFill>
                  <a:srgbClr val="3E2C70"/>
                </a:solidFill>
                <a:effectLst/>
                <a:latin typeface="Arial" panose="020B0604020202020204" pitchFamily="34" charset="0"/>
              </a:rPr>
              <a:t>Get CE Smart</a:t>
            </a:r>
            <a:endParaRPr lang="en-US" dirty="0">
              <a:solidFill>
                <a:srgbClr val="3E2C70"/>
              </a:solidFill>
              <a:effectLst/>
              <a:latin typeface="Arial" panose="020B0604020202020204" pitchFamily="34" charset="0"/>
            </a:endParaRPr>
          </a:p>
          <a:p>
            <a:r>
              <a:rPr lang="en-US" dirty="0">
                <a:solidFill>
                  <a:srgbClr val="3E2C70"/>
                </a:solidFill>
                <a:effectLst/>
                <a:latin typeface="Arial" panose="020B0604020202020204" pitchFamily="34" charset="0"/>
              </a:rPr>
              <a:t>Find your degree program and</a:t>
            </a:r>
          </a:p>
          <a:p>
            <a:r>
              <a:rPr lang="en-US" dirty="0">
                <a:solidFill>
                  <a:srgbClr val="3E2C70"/>
                </a:solidFill>
                <a:effectLst/>
                <a:latin typeface="Arial" panose="020B0604020202020204" pitchFamily="34" charset="0"/>
              </a:rPr>
              <a:t>details on obtaining your license.</a:t>
            </a:r>
          </a:p>
          <a:p>
            <a:endParaRPr lang="en-US" b="1" dirty="0">
              <a:solidFill>
                <a:srgbClr val="3E2C70"/>
              </a:solidFill>
              <a:effectLst/>
              <a:latin typeface="Arial" panose="020B0604020202020204" pitchFamily="34" charset="0"/>
            </a:endParaRPr>
          </a:p>
          <a:p>
            <a:r>
              <a:rPr lang="en-US" b="1" dirty="0">
                <a:solidFill>
                  <a:srgbClr val="3E2C70"/>
                </a:solidFill>
                <a:effectLst/>
                <a:latin typeface="Arial" panose="020B0604020202020204" pitchFamily="34" charset="0"/>
              </a:rPr>
              <a:t>Subhead</a:t>
            </a:r>
            <a:endParaRPr lang="en-US" dirty="0">
              <a:solidFill>
                <a:srgbClr val="3E2C70"/>
              </a:solidFill>
              <a:effectLst/>
              <a:latin typeface="Arial" panose="020B0604020202020204" pitchFamily="34" charset="0"/>
            </a:endParaRPr>
          </a:p>
          <a:p>
            <a:r>
              <a:rPr lang="en-US" dirty="0">
                <a:solidFill>
                  <a:srgbClr val="3E2C70"/>
                </a:solidFill>
                <a:effectLst/>
                <a:latin typeface="Arial" panose="020B0604020202020204" pitchFamily="34" charset="0"/>
              </a:rPr>
              <a:t>Find your degree program and</a:t>
            </a:r>
          </a:p>
          <a:p>
            <a:r>
              <a:rPr lang="en-US" dirty="0">
                <a:solidFill>
                  <a:srgbClr val="3E2C70"/>
                </a:solidFill>
                <a:effectLst/>
                <a:latin typeface="Arial" panose="020B0604020202020204" pitchFamily="34" charset="0"/>
              </a:rPr>
              <a:t>details on obtaining your license.</a:t>
            </a:r>
          </a:p>
        </p:txBody>
      </p:sp>
    </p:spTree>
    <p:extLst>
      <p:ext uri="{BB962C8B-B14F-4D97-AF65-F5344CB8AC3E}">
        <p14:creationId xmlns:p14="http://schemas.microsoft.com/office/powerpoint/2010/main" val="268429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6" y="677846"/>
            <a:ext cx="10972800" cy="621792"/>
          </a:xfrm>
          <a:prstGeom prst="rect">
            <a:avLst/>
          </a:prstGeom>
        </p:spPr>
        <p:txBody>
          <a:bodyPr vert="horz" lIns="0" tIns="0" rIns="0" bIns="0" rtlCol="0" anchor="b" anchorCtr="0">
            <a:noAutofit/>
          </a:bodyPr>
          <a:lstStyle/>
          <a:p>
            <a:r>
              <a:rPr lang="en-US"/>
              <a:t>Click to edit Master title style</a:t>
            </a:r>
            <a:endParaRPr lang="en-US" dirty="0"/>
          </a:p>
        </p:txBody>
      </p:sp>
      <p:sp>
        <p:nvSpPr>
          <p:cNvPr id="13" name="Text Placeholder 12">
            <a:extLst>
              <a:ext uri="{FF2B5EF4-FFF2-40B4-BE49-F238E27FC236}">
                <a16:creationId xmlns:a16="http://schemas.microsoft.com/office/drawing/2014/main" id="{A3CDC996-C55C-4702-A90B-F544D10D2EDD}"/>
              </a:ext>
            </a:extLst>
          </p:cNvPr>
          <p:cNvSpPr>
            <a:spLocks noGrp="1"/>
          </p:cNvSpPr>
          <p:nvPr>
            <p:ph type="body" idx="1"/>
          </p:nvPr>
        </p:nvSpPr>
        <p:spPr>
          <a:xfrm>
            <a:off x="381000" y="1421296"/>
            <a:ext cx="7020698" cy="3884190"/>
          </a:xfrm>
          <a:prstGeom prst="rect">
            <a:avLst/>
          </a:prstGeom>
        </p:spPr>
        <p:txBody>
          <a:bodyPr vert="horz" lIns="0" tIns="0" rIns="0" bIns="0" rtlCol="0">
            <a:normAutofit/>
          </a:bodyPr>
          <a:lstStyle/>
          <a:p>
            <a:r>
              <a:rPr lang="en-US" dirty="0">
                <a:solidFill>
                  <a:srgbClr val="3E2C70"/>
                </a:solidFill>
                <a:effectLst/>
                <a:latin typeface="Arial" panose="020B0604020202020204" pitchFamily="34" charset="0"/>
              </a:rPr>
              <a:t>Body copy goes here.</a:t>
            </a:r>
          </a:p>
        </p:txBody>
      </p:sp>
      <p:pic>
        <p:nvPicPr>
          <p:cNvPr id="3" name="Picture 2">
            <a:extLst>
              <a:ext uri="{FF2B5EF4-FFF2-40B4-BE49-F238E27FC236}">
                <a16:creationId xmlns:a16="http://schemas.microsoft.com/office/drawing/2014/main" id="{31DE8B6B-30AD-5040-24D3-19E57AC3367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78AFFCE4-87FA-5F73-D3D2-2E7EFA909C81}"/>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377826" y="6092308"/>
            <a:ext cx="1921900" cy="495242"/>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35" r:id="rId1"/>
    <p:sldLayoutId id="2147483783" r:id="rId2"/>
    <p:sldLayoutId id="2147483781" r:id="rId3"/>
    <p:sldLayoutId id="2147483834" r:id="rId4"/>
    <p:sldLayoutId id="2147483825" r:id="rId5"/>
    <p:sldLayoutId id="2147483826" r:id="rId6"/>
    <p:sldLayoutId id="2147483827" r:id="rId7"/>
    <p:sldLayoutId id="2147483828" r:id="rId8"/>
    <p:sldLayoutId id="2147483784" r:id="rId9"/>
    <p:sldLayoutId id="2147483832" r:id="rId10"/>
    <p:sldLayoutId id="2147483831" r:id="rId11"/>
    <p:sldLayoutId id="2147483822" r:id="rId12"/>
    <p:sldLayoutId id="2147483833" r:id="rId13"/>
    <p:sldLayoutId id="2147483836" r:id="rId14"/>
    <p:sldLayoutId id="2147483837" r:id="rId15"/>
    <p:sldLayoutId id="2147483838" r:id="rId16"/>
    <p:sldLayoutId id="2147483839" r:id="rId17"/>
    <p:sldLayoutId id="2147483841" r:id="rId18"/>
    <p:sldLayoutId id="2147483842" r:id="rId19"/>
    <p:sldLayoutId id="2147483843" r:id="rId20"/>
    <p:sldLayoutId id="2147483844" r:id="rId21"/>
  </p:sldLayoutIdLst>
  <p:hf sldNum="0" hdr="0" dt="0"/>
  <p:txStyles>
    <p:title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442" userDrawn="1">
          <p15:clr>
            <a:srgbClr val="F26B43"/>
          </p15:clr>
        </p15:guide>
        <p15:guide id="4" pos="3727" userDrawn="1">
          <p15:clr>
            <a:srgbClr val="F26B43"/>
          </p15:clr>
        </p15:guide>
        <p15:guide id="5" pos="3953" userDrawn="1">
          <p15:clr>
            <a:srgbClr val="F26B43"/>
          </p15:clr>
        </p15:guide>
        <p15:guide id="6" pos="240" userDrawn="1">
          <p15:clr>
            <a:srgbClr val="F26B43"/>
          </p15:clr>
        </p15:guide>
        <p15:guide id="7"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2C9E44FB-E4BC-D9AF-B354-3EC3C7F0928C}"/>
              </a:ext>
            </a:extLst>
          </p:cNvPr>
          <p:cNvSpPr>
            <a:spLocks noGrp="1"/>
          </p:cNvSpPr>
          <p:nvPr>
            <p:ph type="body" sz="quarter" idx="15" hasCustomPrompt="1"/>
          </p:nvPr>
        </p:nvSpPr>
        <p:spPr>
          <a:xfrm>
            <a:off x="975581" y="1198016"/>
            <a:ext cx="7245894" cy="1292662"/>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dirty="0"/>
              <a:t>Developing Tomorrow’s Leaders Today</a:t>
            </a:r>
          </a:p>
        </p:txBody>
      </p:sp>
    </p:spTree>
    <p:extLst>
      <p:ext uri="{BB962C8B-B14F-4D97-AF65-F5344CB8AC3E}">
        <p14:creationId xmlns:p14="http://schemas.microsoft.com/office/powerpoint/2010/main" val="138220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4BB5EE-2043-4D94-BBCE-7275143045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79" t="5339" r="7530" b="2099"/>
          <a:stretch/>
        </p:blipFill>
        <p:spPr bwMode="auto">
          <a:xfrm>
            <a:off x="5281592" y="2783486"/>
            <a:ext cx="6072207" cy="3458653"/>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3A81F5C8-BF6B-3B12-A16A-7F6193E7AA63}"/>
              </a:ext>
            </a:extLst>
          </p:cNvPr>
          <p:cNvSpPr>
            <a:spLocks noGrp="1"/>
          </p:cNvSpPr>
          <p:nvPr>
            <p:ph type="body" sz="quarter" idx="13"/>
          </p:nvPr>
        </p:nvSpPr>
        <p:spPr>
          <a:xfrm>
            <a:off x="392713" y="1783861"/>
            <a:ext cx="11203542" cy="2728952"/>
          </a:xfrm>
        </p:spPr>
        <p:txBody>
          <a:bodyPr/>
          <a:lstStyle/>
          <a:p>
            <a:r>
              <a:rPr lang="en-US" sz="2400" dirty="0">
                <a:latin typeface="Arial"/>
                <a:cs typeface="Arial"/>
              </a:rPr>
              <a:t>One student from each of ADHA’s 12 districts will be selected to attend ADHA’s House of Delegates Meeting and represent their peers.</a:t>
            </a:r>
          </a:p>
          <a:p>
            <a:pPr algn="ctr"/>
            <a:endParaRPr lang="en-US" sz="2400" dirty="0">
              <a:latin typeface="Arial" panose="020B0604020202020204" pitchFamily="34" charset="0"/>
            </a:endParaRPr>
          </a:p>
          <a:p>
            <a:r>
              <a:rPr lang="en-US" sz="2400" dirty="0">
                <a:latin typeface="Arial" panose="020B0604020202020204" pitchFamily="34" charset="0"/>
              </a:rPr>
              <a:t>Applications due </a:t>
            </a:r>
          </a:p>
          <a:p>
            <a:r>
              <a:rPr lang="en-US" sz="2400" dirty="0">
                <a:latin typeface="Arial" panose="020B0604020202020204" pitchFamily="34" charset="0"/>
              </a:rPr>
              <a:t>February 10, 2023.</a:t>
            </a:r>
          </a:p>
          <a:p>
            <a:endParaRPr lang="en-US" dirty="0"/>
          </a:p>
        </p:txBody>
      </p:sp>
      <p:sp>
        <p:nvSpPr>
          <p:cNvPr id="2" name="Title 1">
            <a:extLst>
              <a:ext uri="{FF2B5EF4-FFF2-40B4-BE49-F238E27FC236}">
                <a16:creationId xmlns:a16="http://schemas.microsoft.com/office/drawing/2014/main" id="{787FD509-BBDA-27BE-AB89-BDD39980E855}"/>
              </a:ext>
            </a:extLst>
          </p:cNvPr>
          <p:cNvSpPr>
            <a:spLocks noGrp="1"/>
          </p:cNvSpPr>
          <p:nvPr>
            <p:ph type="title"/>
          </p:nvPr>
        </p:nvSpPr>
        <p:spPr/>
        <p:txBody>
          <a:bodyPr/>
          <a:lstStyle/>
          <a:p>
            <a:r>
              <a:rPr lang="en-US" dirty="0"/>
              <a:t>Apply to be a Student Delegate</a:t>
            </a:r>
          </a:p>
        </p:txBody>
      </p:sp>
    </p:spTree>
    <p:extLst>
      <p:ext uri="{BB962C8B-B14F-4D97-AF65-F5344CB8AC3E}">
        <p14:creationId xmlns:p14="http://schemas.microsoft.com/office/powerpoint/2010/main" val="810229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C3C3BB-7CD1-52B6-CD8B-BDA10E4A843A}"/>
              </a:ext>
            </a:extLst>
          </p:cNvPr>
          <p:cNvPicPr>
            <a:picLocks noChangeAspect="1"/>
          </p:cNvPicPr>
          <p:nvPr/>
        </p:nvPicPr>
        <p:blipFill>
          <a:blip r:embed="rId3"/>
          <a:stretch>
            <a:fillRect/>
          </a:stretch>
        </p:blipFill>
        <p:spPr>
          <a:xfrm>
            <a:off x="4652963" y="744538"/>
            <a:ext cx="3810000" cy="5338763"/>
          </a:xfrm>
          <a:prstGeom prst="rect">
            <a:avLst/>
          </a:prstGeom>
        </p:spPr>
      </p:pic>
      <p:pic>
        <p:nvPicPr>
          <p:cNvPr id="9" name="Picture 8">
            <a:extLst>
              <a:ext uri="{FF2B5EF4-FFF2-40B4-BE49-F238E27FC236}">
                <a16:creationId xmlns:a16="http://schemas.microsoft.com/office/drawing/2014/main" id="{DA5984D7-AE56-019E-5FF3-B9850F3C5FBC}"/>
              </a:ext>
            </a:extLst>
          </p:cNvPr>
          <p:cNvPicPr>
            <a:picLocks noChangeAspect="1"/>
          </p:cNvPicPr>
          <p:nvPr/>
        </p:nvPicPr>
        <p:blipFill rotWithShape="1">
          <a:blip r:embed="rId4"/>
          <a:srcRect t="3600"/>
          <a:stretch/>
        </p:blipFill>
        <p:spPr>
          <a:xfrm>
            <a:off x="8529638" y="744538"/>
            <a:ext cx="3338513" cy="3338513"/>
          </a:xfrm>
          <a:prstGeom prst="rect">
            <a:avLst/>
          </a:prstGeom>
        </p:spPr>
      </p:pic>
      <p:pic>
        <p:nvPicPr>
          <p:cNvPr id="13" name="Picture 12">
            <a:extLst>
              <a:ext uri="{FF2B5EF4-FFF2-40B4-BE49-F238E27FC236}">
                <a16:creationId xmlns:a16="http://schemas.microsoft.com/office/drawing/2014/main" id="{A4230153-903C-D7F5-3E71-DDD6D95E57EB}"/>
              </a:ext>
            </a:extLst>
          </p:cNvPr>
          <p:cNvPicPr>
            <a:picLocks noChangeAspect="1"/>
          </p:cNvPicPr>
          <p:nvPr/>
        </p:nvPicPr>
        <p:blipFill>
          <a:blip r:embed="rId5"/>
          <a:stretch>
            <a:fillRect/>
          </a:stretch>
        </p:blipFill>
        <p:spPr>
          <a:xfrm>
            <a:off x="8529638" y="4148138"/>
            <a:ext cx="1263650" cy="1936750"/>
          </a:xfrm>
          <a:prstGeom prst="rect">
            <a:avLst/>
          </a:prstGeom>
        </p:spPr>
      </p:pic>
      <p:pic>
        <p:nvPicPr>
          <p:cNvPr id="11" name="Picture 10">
            <a:extLst>
              <a:ext uri="{FF2B5EF4-FFF2-40B4-BE49-F238E27FC236}">
                <a16:creationId xmlns:a16="http://schemas.microsoft.com/office/drawing/2014/main" id="{49815670-6945-EB1C-BBA9-096764A13FD5}"/>
              </a:ext>
            </a:extLst>
          </p:cNvPr>
          <p:cNvPicPr>
            <a:picLocks noChangeAspect="1"/>
          </p:cNvPicPr>
          <p:nvPr/>
        </p:nvPicPr>
        <p:blipFill rotWithShape="1">
          <a:blip r:embed="rId6"/>
          <a:srcRect t="3572"/>
          <a:stretch/>
        </p:blipFill>
        <p:spPr>
          <a:xfrm>
            <a:off x="9858375" y="4148138"/>
            <a:ext cx="2009775" cy="1936750"/>
          </a:xfrm>
          <a:prstGeom prst="rect">
            <a:avLst/>
          </a:prstGeom>
        </p:spPr>
      </p:pic>
      <p:sp>
        <p:nvSpPr>
          <p:cNvPr id="2" name="Title 1">
            <a:extLst>
              <a:ext uri="{FF2B5EF4-FFF2-40B4-BE49-F238E27FC236}">
                <a16:creationId xmlns:a16="http://schemas.microsoft.com/office/drawing/2014/main" id="{AEE84B30-CF10-47CA-BE49-25EA42B915B5}"/>
              </a:ext>
            </a:extLst>
          </p:cNvPr>
          <p:cNvSpPr>
            <a:spLocks noGrp="1"/>
          </p:cNvSpPr>
          <p:nvPr>
            <p:ph type="ctrTitle"/>
          </p:nvPr>
        </p:nvSpPr>
        <p:spPr>
          <a:xfrm>
            <a:off x="638882" y="552937"/>
            <a:ext cx="3571810" cy="3573516"/>
          </a:xfrm>
        </p:spPr>
        <p:txBody>
          <a:bodyPr>
            <a:normAutofit/>
          </a:bodyPr>
          <a:lstStyle/>
          <a:p>
            <a:pPr algn="l"/>
            <a:r>
              <a:rPr lang="en-US" sz="5600" dirty="0">
                <a:solidFill>
                  <a:schemeClr val="accent2">
                    <a:lumMod val="50000"/>
                  </a:schemeClr>
                </a:solidFill>
              </a:rPr>
              <a:t>Student proud week</a:t>
            </a:r>
          </a:p>
        </p:txBody>
      </p:sp>
      <p:sp>
        <p:nvSpPr>
          <p:cNvPr id="3" name="Subtitle 2">
            <a:extLst>
              <a:ext uri="{FF2B5EF4-FFF2-40B4-BE49-F238E27FC236}">
                <a16:creationId xmlns:a16="http://schemas.microsoft.com/office/drawing/2014/main" id="{C03152F4-DF9A-4705-A886-E902AF151F0F}"/>
              </a:ext>
            </a:extLst>
          </p:cNvPr>
          <p:cNvSpPr>
            <a:spLocks noGrp="1"/>
          </p:cNvSpPr>
          <p:nvPr>
            <p:ph type="subTitle" idx="1"/>
          </p:nvPr>
        </p:nvSpPr>
        <p:spPr>
          <a:xfrm>
            <a:off x="638882" y="4631161"/>
            <a:ext cx="3571810" cy="1559327"/>
          </a:xfrm>
        </p:spPr>
        <p:txBody>
          <a:bodyPr lIns="91440" tIns="45720" rIns="91440" bIns="45720" anchor="t">
            <a:normAutofit fontScale="92500" lnSpcReduction="20000"/>
          </a:bodyPr>
          <a:lstStyle/>
          <a:p>
            <a:pPr marL="0" indent="0" algn="l">
              <a:buNone/>
            </a:pPr>
            <a:r>
              <a:rPr lang="en-US" sz="1900">
                <a:latin typeface="Arial"/>
                <a:cs typeface="Arial"/>
              </a:rPr>
              <a:t>Show your dental hygiene pride with our daily Instagram challenges!</a:t>
            </a:r>
            <a:endParaRPr lang="en-US" sz="1900">
              <a:latin typeface="Arial"/>
              <a:ea typeface="Verdana"/>
              <a:cs typeface="Arial"/>
            </a:endParaRPr>
          </a:p>
          <a:p>
            <a:pPr algn="l">
              <a:lnSpc>
                <a:spcPct val="110000"/>
              </a:lnSpc>
            </a:pPr>
            <a:r>
              <a:rPr lang="en-US" sz="1900">
                <a:latin typeface="Arial"/>
                <a:cs typeface="Arial"/>
              </a:rPr>
              <a:t>#DHStudentProud 2023: </a:t>
            </a:r>
            <a:endParaRPr lang="en-US">
              <a:latin typeface="Calibri" panose="020F0502020204030204"/>
              <a:ea typeface="Calibri" panose="020F0502020204030204"/>
              <a:cs typeface="Calibri" panose="020F0502020204030204"/>
            </a:endParaRPr>
          </a:p>
          <a:p>
            <a:pPr algn="l"/>
            <a:r>
              <a:rPr lang="en-US" sz="1900">
                <a:latin typeface="Arial"/>
                <a:cs typeface="Arial"/>
              </a:rPr>
              <a:t>April 17 - 21</a:t>
            </a:r>
            <a:endParaRPr lang="en-US">
              <a:ea typeface="Calibri"/>
              <a:cs typeface="Calibri"/>
            </a:endParaRPr>
          </a:p>
          <a:p>
            <a:pPr algn="l"/>
            <a:endParaRPr lang="en-US" sz="1900"/>
          </a:p>
        </p:txBody>
      </p:sp>
    </p:spTree>
    <p:extLst>
      <p:ext uri="{BB962C8B-B14F-4D97-AF65-F5344CB8AC3E}">
        <p14:creationId xmlns:p14="http://schemas.microsoft.com/office/powerpoint/2010/main" val="3902330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D5298D-FBB0-4606-BFBA-1563B519DF0B}"/>
              </a:ext>
            </a:extLst>
          </p:cNvPr>
          <p:cNvPicPr>
            <a:picLocks noChangeAspect="1"/>
          </p:cNvPicPr>
          <p:nvPr/>
        </p:nvPicPr>
        <p:blipFill rotWithShape="1">
          <a:blip r:embed="rId3"/>
          <a:srcRect l="13634" r="-3" b="-3"/>
          <a:stretch/>
        </p:blipFill>
        <p:spPr>
          <a:xfrm>
            <a:off x="3582701"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5" name="Picture 14">
            <a:extLst>
              <a:ext uri="{FF2B5EF4-FFF2-40B4-BE49-F238E27FC236}">
                <a16:creationId xmlns:a16="http://schemas.microsoft.com/office/drawing/2014/main" id="{0CA39AB0-99EB-45CB-92DF-1F2B28B273A6}"/>
              </a:ext>
            </a:extLst>
          </p:cNvPr>
          <p:cNvPicPr>
            <a:picLocks noChangeAspect="1"/>
          </p:cNvPicPr>
          <p:nvPr/>
        </p:nvPicPr>
        <p:blipFill rotWithShape="1">
          <a:blip r:embed="rId4"/>
          <a:srcRect t="6417" r="3" b="12069"/>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13" name="Picture 12">
            <a:extLst>
              <a:ext uri="{FF2B5EF4-FFF2-40B4-BE49-F238E27FC236}">
                <a16:creationId xmlns:a16="http://schemas.microsoft.com/office/drawing/2014/main" id="{1B040CE9-7C60-4BBD-82A8-E4CC256AD44D}"/>
              </a:ext>
            </a:extLst>
          </p:cNvPr>
          <p:cNvPicPr>
            <a:picLocks noChangeAspect="1"/>
          </p:cNvPicPr>
          <p:nvPr/>
        </p:nvPicPr>
        <p:blipFill rotWithShape="1">
          <a:blip r:embed="rId5"/>
          <a:srcRect t="7611" r="2" b="2"/>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AEE84B30-CF10-47CA-BE49-25EA42B915B5}"/>
              </a:ext>
            </a:extLst>
          </p:cNvPr>
          <p:cNvSpPr>
            <a:spLocks noGrp="1"/>
          </p:cNvSpPr>
          <p:nvPr>
            <p:ph type="ctrTitle"/>
          </p:nvPr>
        </p:nvSpPr>
        <p:spPr>
          <a:xfrm>
            <a:off x="438912" y="1508760"/>
            <a:ext cx="3429000" cy="2898648"/>
          </a:xfrm>
        </p:spPr>
        <p:txBody>
          <a:bodyPr>
            <a:normAutofit fontScale="90000"/>
          </a:bodyPr>
          <a:lstStyle/>
          <a:p>
            <a:pPr algn="l"/>
            <a:r>
              <a:rPr lang="en-US">
                <a:solidFill>
                  <a:schemeClr val="accent2">
                    <a:lumMod val="50000"/>
                  </a:schemeClr>
                </a:solidFill>
              </a:rPr>
              <a:t>Student Instagram takeovers</a:t>
            </a:r>
          </a:p>
        </p:txBody>
      </p:sp>
      <p:sp>
        <p:nvSpPr>
          <p:cNvPr id="3" name="Subtitle 2">
            <a:extLst>
              <a:ext uri="{FF2B5EF4-FFF2-40B4-BE49-F238E27FC236}">
                <a16:creationId xmlns:a16="http://schemas.microsoft.com/office/drawing/2014/main" id="{C03152F4-DF9A-4705-A886-E902AF151F0F}"/>
              </a:ext>
            </a:extLst>
          </p:cNvPr>
          <p:cNvSpPr>
            <a:spLocks noGrp="1"/>
          </p:cNvSpPr>
          <p:nvPr>
            <p:ph type="subTitle" idx="1"/>
          </p:nvPr>
        </p:nvSpPr>
        <p:spPr>
          <a:xfrm>
            <a:off x="438912" y="4773168"/>
            <a:ext cx="3429000" cy="1335024"/>
          </a:xfrm>
        </p:spPr>
        <p:txBody>
          <a:bodyPr>
            <a:normAutofit/>
          </a:bodyPr>
          <a:lstStyle/>
          <a:p>
            <a:pPr marL="0" indent="0" algn="l">
              <a:buNone/>
            </a:pPr>
            <a:r>
              <a:rPr lang="en-US" sz="2100" b="1">
                <a:latin typeface="Arial" panose="020B0604020202020204" pitchFamily="34" charset="0"/>
                <a:cs typeface="Arial" panose="020B0604020202020204" pitchFamily="34" charset="0"/>
              </a:rPr>
              <a:t>@yourADHA</a:t>
            </a:r>
          </a:p>
          <a:p>
            <a:pPr algn="l"/>
            <a:endParaRPr lang="en-US" sz="2100"/>
          </a:p>
        </p:txBody>
      </p:sp>
      <p:pic>
        <p:nvPicPr>
          <p:cNvPr id="14" name="Picture 13">
            <a:extLst>
              <a:ext uri="{FF2B5EF4-FFF2-40B4-BE49-F238E27FC236}">
                <a16:creationId xmlns:a16="http://schemas.microsoft.com/office/drawing/2014/main" id="{222A12DF-C8B5-4713-8770-4FBF78F8CC0E}"/>
              </a:ext>
            </a:extLst>
          </p:cNvPr>
          <p:cNvPicPr>
            <a:picLocks noChangeAspect="1"/>
          </p:cNvPicPr>
          <p:nvPr/>
        </p:nvPicPr>
        <p:blipFill rotWithShape="1">
          <a:blip r:embed="rId6"/>
          <a:srcRect t="16221" b="4534"/>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535777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1155843" y="2421593"/>
            <a:ext cx="4253411" cy="3138256"/>
          </a:xfrm>
        </p:spPr>
        <p:txBody>
          <a:bodyPr lIns="91440" tIns="45720" rIns="91440" bIns="45720" anchor="t">
            <a:normAutofit/>
          </a:bodyPr>
          <a:lstStyle/>
          <a:p>
            <a:r>
              <a:rPr lang="en-US" sz="1800"/>
              <a:t>Be part of a dental hygiene program</a:t>
            </a:r>
          </a:p>
          <a:p>
            <a:r>
              <a:rPr lang="en-US" sz="1800"/>
              <a:t>Have a student leader who is a member of ADHA</a:t>
            </a:r>
          </a:p>
          <a:p>
            <a:r>
              <a:rPr lang="en-US" sz="1800"/>
              <a:t>Have a student advisor</a:t>
            </a:r>
          </a:p>
          <a:p>
            <a:r>
              <a:rPr lang="en-US" sz="1800">
                <a:latin typeface="Arial"/>
                <a:cs typeface="Arial"/>
              </a:rPr>
              <a:t>Maintain at least 10 active ADHA student members at all times</a:t>
            </a:r>
          </a:p>
          <a:p>
            <a:pPr marL="0" indent="0">
              <a:buNone/>
            </a:pPr>
            <a:endParaRPr lang="en-US"/>
          </a:p>
        </p:txBody>
      </p:sp>
      <p:sp>
        <p:nvSpPr>
          <p:cNvPr id="6" name="TextBox 5">
            <a:extLst>
              <a:ext uri="{FF2B5EF4-FFF2-40B4-BE49-F238E27FC236}">
                <a16:creationId xmlns:a16="http://schemas.microsoft.com/office/drawing/2014/main" id="{D668E999-4E2E-402D-9F09-FC81007B329D}"/>
              </a:ext>
            </a:extLst>
          </p:cNvPr>
          <p:cNvSpPr txBox="1"/>
          <p:nvPr/>
        </p:nvSpPr>
        <p:spPr>
          <a:xfrm>
            <a:off x="5993260" y="1957677"/>
            <a:ext cx="4486382" cy="461665"/>
          </a:xfrm>
          <a:prstGeom prst="rect">
            <a:avLst/>
          </a:prstGeom>
          <a:noFill/>
        </p:spPr>
        <p:txBody>
          <a:bodyPr wrap="square" rtlCol="0">
            <a:spAutoFit/>
          </a:bodyPr>
          <a:lstStyle/>
          <a:p>
            <a:r>
              <a:rPr lang="en-US" sz="2400" b="1">
                <a:solidFill>
                  <a:schemeClr val="accent2"/>
                </a:solidFill>
                <a:latin typeface="Arial" panose="020B0604020202020204" pitchFamily="34" charset="0"/>
                <a:cs typeface="Arial" panose="020B0604020202020204" pitchFamily="34" charset="0"/>
              </a:rPr>
              <a:t>Benefits</a:t>
            </a:r>
          </a:p>
        </p:txBody>
      </p:sp>
      <p:sp>
        <p:nvSpPr>
          <p:cNvPr id="7" name="TextBox 6">
            <a:extLst>
              <a:ext uri="{FF2B5EF4-FFF2-40B4-BE49-F238E27FC236}">
                <a16:creationId xmlns:a16="http://schemas.microsoft.com/office/drawing/2014/main" id="{57A45853-9C0E-48CB-98A3-650110F39466}"/>
              </a:ext>
            </a:extLst>
          </p:cNvPr>
          <p:cNvSpPr txBox="1"/>
          <p:nvPr/>
        </p:nvSpPr>
        <p:spPr>
          <a:xfrm>
            <a:off x="6096000" y="2419342"/>
            <a:ext cx="5647362" cy="3877985"/>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Chapter featured on ADHA website </a:t>
            </a:r>
          </a:p>
          <a:p>
            <a:pPr marL="342900" indent="-342900">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Networking and collaboration with other chapters across the country</a:t>
            </a:r>
          </a:p>
          <a:p>
            <a:pPr marL="342900" indent="-342900">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Opportunities to be featured on ADHA social media accounts</a:t>
            </a:r>
          </a:p>
          <a:p>
            <a:pPr marL="342900" indent="-342900">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Access to chapter toolkit updated annually</a:t>
            </a:r>
          </a:p>
          <a:p>
            <a:pPr marL="342900" indent="-342900">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Receive extra recognition during DH Student Proud Week</a:t>
            </a:r>
          </a:p>
          <a:p>
            <a:pPr marL="342900" indent="-342900">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Chance to win $$ for your chapter by entering the fall video competition or applying for the Outstanding ADHA Student Chapter Awards</a:t>
            </a:r>
            <a:r>
              <a:rPr lang="en-US" sz="1800"/>
              <a:t>!</a:t>
            </a:r>
            <a:endParaRPr lang="en-US" sz="1800">
              <a:latin typeface="Arial" panose="020B0604020202020204" pitchFamily="34" charset="0"/>
            </a:endParaRPr>
          </a:p>
          <a:p>
            <a:pPr marL="342900" indent="-342900">
              <a:spcAft>
                <a:spcPts val="600"/>
              </a:spcAft>
              <a:buFont typeface="Arial" panose="020B0604020202020204" pitchFamily="34" charset="0"/>
              <a:buChar char="•"/>
            </a:pPr>
            <a:endParaRPr lang="en-US" sz="1800">
              <a:latin typeface="Arial" panose="020B0604020202020204" pitchFamily="34" charset="0"/>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p:txBody>
          <a:bodyPr/>
          <a:lstStyle/>
          <a:p>
            <a:r>
              <a:rPr lang="en-US"/>
              <a:t>STUDENT CHAPTER REGISTRATION</a:t>
            </a:r>
          </a:p>
        </p:txBody>
      </p:sp>
      <p:sp>
        <p:nvSpPr>
          <p:cNvPr id="11" name="TextBox 10">
            <a:extLst>
              <a:ext uri="{FF2B5EF4-FFF2-40B4-BE49-F238E27FC236}">
                <a16:creationId xmlns:a16="http://schemas.microsoft.com/office/drawing/2014/main" id="{C8C908FF-02D3-4793-91D5-E38B6B20E121}"/>
              </a:ext>
            </a:extLst>
          </p:cNvPr>
          <p:cNvSpPr txBox="1"/>
          <p:nvPr/>
        </p:nvSpPr>
        <p:spPr>
          <a:xfrm>
            <a:off x="1155843" y="1957677"/>
            <a:ext cx="4486382" cy="461665"/>
          </a:xfrm>
          <a:prstGeom prst="rect">
            <a:avLst/>
          </a:prstGeom>
          <a:noFill/>
        </p:spPr>
        <p:txBody>
          <a:bodyPr wrap="square" rtlCol="0">
            <a:spAutoFit/>
          </a:bodyPr>
          <a:lstStyle/>
          <a:p>
            <a:r>
              <a:rPr lang="en-US" sz="2400" b="1" dirty="0">
                <a:solidFill>
                  <a:schemeClr val="accent2"/>
                </a:solidFill>
                <a:latin typeface="Arial" panose="020B0604020202020204" pitchFamily="34" charset="0"/>
                <a:cs typeface="Arial" panose="020B0604020202020204" pitchFamily="34" charset="0"/>
              </a:rPr>
              <a:t>Requirements</a:t>
            </a:r>
          </a:p>
        </p:txBody>
      </p:sp>
      <p:sp>
        <p:nvSpPr>
          <p:cNvPr id="14" name="TextBox 13">
            <a:extLst>
              <a:ext uri="{FF2B5EF4-FFF2-40B4-BE49-F238E27FC236}">
                <a16:creationId xmlns:a16="http://schemas.microsoft.com/office/drawing/2014/main" id="{829E4651-21EE-4F62-B938-69CF04CCE90B}"/>
              </a:ext>
            </a:extLst>
          </p:cNvPr>
          <p:cNvSpPr txBox="1"/>
          <p:nvPr/>
        </p:nvSpPr>
        <p:spPr>
          <a:xfrm>
            <a:off x="1155843" y="4733529"/>
            <a:ext cx="4253411" cy="1138773"/>
          </a:xfrm>
          <a:prstGeom prst="rect">
            <a:avLst/>
          </a:prstGeom>
          <a:noFill/>
        </p:spPr>
        <p:txBody>
          <a:bodyPr wrap="square" rtlCol="0">
            <a:spAutoFit/>
          </a:bodyPr>
          <a:lstStyle/>
          <a:p>
            <a:pPr algn="ctr"/>
            <a:r>
              <a:rPr lang="en-US" sz="2400" b="1" dirty="0">
                <a:solidFill>
                  <a:srgbClr val="5B296D"/>
                </a:solidFill>
                <a:latin typeface="Arial" panose="020B0604020202020204" pitchFamily="34" charset="0"/>
                <a:cs typeface="Arial" panose="020B0604020202020204" pitchFamily="34" charset="0"/>
              </a:rPr>
              <a:t>Registration open annually </a:t>
            </a:r>
          </a:p>
          <a:p>
            <a:pPr algn="ctr"/>
            <a:r>
              <a:rPr lang="en-US" sz="2400" b="1" dirty="0">
                <a:solidFill>
                  <a:srgbClr val="5B296D"/>
                </a:solidFill>
                <a:latin typeface="Arial" panose="020B0604020202020204" pitchFamily="34" charset="0"/>
                <a:cs typeface="Arial" panose="020B0604020202020204" pitchFamily="34" charset="0"/>
              </a:rPr>
              <a:t>August 1 – October 1</a:t>
            </a:r>
          </a:p>
          <a:p>
            <a:endParaRPr lang="en-US" sz="2000" dirty="0"/>
          </a:p>
        </p:txBody>
      </p:sp>
    </p:spTree>
    <p:extLst>
      <p:ext uri="{BB962C8B-B14F-4D97-AF65-F5344CB8AC3E}">
        <p14:creationId xmlns:p14="http://schemas.microsoft.com/office/powerpoint/2010/main" val="31885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6EF178-8F09-4910-710B-093D0962B19F}"/>
              </a:ext>
            </a:extLst>
          </p:cNvPr>
          <p:cNvSpPr>
            <a:spLocks noGrp="1"/>
          </p:cNvSpPr>
          <p:nvPr>
            <p:ph type="body" sz="quarter" idx="13"/>
          </p:nvPr>
        </p:nvSpPr>
        <p:spPr>
          <a:xfrm>
            <a:off x="1028378" y="2401590"/>
            <a:ext cx="10135244" cy="2031325"/>
          </a:xfrm>
        </p:spPr>
        <p:txBody>
          <a:bodyPr/>
          <a:lstStyle/>
          <a:p>
            <a:pPr algn="ctr">
              <a:lnSpc>
                <a:spcPct val="100000"/>
              </a:lnSpc>
            </a:pPr>
            <a:r>
              <a:rPr lang="en-US" sz="6600" dirty="0"/>
              <a:t>We’ve got you covered </a:t>
            </a:r>
            <a:r>
              <a:rPr lang="en-US" sz="6600" u="sng" dirty="0"/>
              <a:t>after</a:t>
            </a:r>
            <a:r>
              <a:rPr lang="en-US" sz="6600" dirty="0"/>
              <a:t> graduation too!</a:t>
            </a:r>
          </a:p>
        </p:txBody>
      </p:sp>
    </p:spTree>
    <p:extLst>
      <p:ext uri="{BB962C8B-B14F-4D97-AF65-F5344CB8AC3E}">
        <p14:creationId xmlns:p14="http://schemas.microsoft.com/office/powerpoint/2010/main" val="624048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21169-B55E-9A0E-B9E6-557265757AEB}"/>
              </a:ext>
            </a:extLst>
          </p:cNvPr>
          <p:cNvSpPr>
            <a:spLocks noGrp="1"/>
          </p:cNvSpPr>
          <p:nvPr>
            <p:ph type="body" sz="quarter" idx="13"/>
          </p:nvPr>
        </p:nvSpPr>
        <p:spPr/>
        <p:txBody>
          <a:bodyPr>
            <a:normAutofit/>
          </a:bodyPr>
          <a:lstStyle/>
          <a:p>
            <a:r>
              <a:rPr lang="en-US" dirty="0"/>
              <a:t>After you graduate, ADHA automatically gifts you with a FREE trial professional membership.* </a:t>
            </a:r>
          </a:p>
          <a:p>
            <a:r>
              <a:rPr lang="en-US" dirty="0"/>
              <a:t>Be sure to keep your graduation date current on your member profile and update your email and address upon graduation!</a:t>
            </a:r>
          </a:p>
          <a:p>
            <a:endParaRPr lang="en-US" dirty="0"/>
          </a:p>
          <a:p>
            <a:r>
              <a:rPr lang="en-US" dirty="0"/>
              <a:t>*Must be an ADHA student member upon graduation to receive trial membership.</a:t>
            </a:r>
          </a:p>
        </p:txBody>
      </p:sp>
      <p:sp>
        <p:nvSpPr>
          <p:cNvPr id="8" name="Title 7">
            <a:extLst>
              <a:ext uri="{FF2B5EF4-FFF2-40B4-BE49-F238E27FC236}">
                <a16:creationId xmlns:a16="http://schemas.microsoft.com/office/drawing/2014/main" id="{C58AA4A7-0962-897D-B4CB-680353E66092}"/>
              </a:ext>
            </a:extLst>
          </p:cNvPr>
          <p:cNvSpPr>
            <a:spLocks noGrp="1"/>
          </p:cNvSpPr>
          <p:nvPr>
            <p:ph type="title"/>
          </p:nvPr>
        </p:nvSpPr>
        <p:spPr/>
        <p:txBody>
          <a:bodyPr/>
          <a:lstStyle/>
          <a:p>
            <a:r>
              <a:rPr lang="en-US" dirty="0"/>
              <a:t>6+ months free membership!</a:t>
            </a:r>
          </a:p>
        </p:txBody>
      </p:sp>
    </p:spTree>
    <p:extLst>
      <p:ext uri="{BB962C8B-B14F-4D97-AF65-F5344CB8AC3E}">
        <p14:creationId xmlns:p14="http://schemas.microsoft.com/office/powerpoint/2010/main" val="3648389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1155843" y="2421593"/>
            <a:ext cx="4253411" cy="3138256"/>
          </a:xfrm>
        </p:spPr>
        <p:txBody>
          <a:bodyPr lIns="91440" tIns="45720" rIns="91440" bIns="45720" anchor="t">
            <a:normAutofit/>
          </a:bodyPr>
          <a:lstStyle/>
          <a:p>
            <a:pPr marL="285750" indent="-285750">
              <a:buFont typeface="Arial" panose="020B0604020202020204" pitchFamily="34" charset="0"/>
              <a:buChar char="•"/>
            </a:pPr>
            <a:r>
              <a:rPr lang="en-US" sz="1800" dirty="0">
                <a:latin typeface="+mn-lt"/>
                <a:cs typeface="+mn-cs"/>
              </a:rPr>
              <a:t>After you graduate, ADHA automatically gifts you with a FREE trial professional membership. </a:t>
            </a:r>
          </a:p>
          <a:p>
            <a:pPr marL="285750" indent="-285750">
              <a:buFont typeface="Arial" panose="020B0604020202020204" pitchFamily="34" charset="0"/>
              <a:buChar char="•"/>
            </a:pPr>
            <a:r>
              <a:rPr lang="en-US" sz="1800" dirty="0">
                <a:latin typeface="+mn-lt"/>
                <a:cs typeface="+mn-cs"/>
              </a:rPr>
              <a:t>Just be sure to keep your graduation date current on your member profile and update your email and address upon graduation!</a:t>
            </a:r>
          </a:p>
        </p:txBody>
      </p:sp>
      <p:sp>
        <p:nvSpPr>
          <p:cNvPr id="6" name="TextBox 5">
            <a:extLst>
              <a:ext uri="{FF2B5EF4-FFF2-40B4-BE49-F238E27FC236}">
                <a16:creationId xmlns:a16="http://schemas.microsoft.com/office/drawing/2014/main" id="{D668E999-4E2E-402D-9F09-FC81007B329D}"/>
              </a:ext>
            </a:extLst>
          </p:cNvPr>
          <p:cNvSpPr txBox="1"/>
          <p:nvPr/>
        </p:nvSpPr>
        <p:spPr>
          <a:xfrm>
            <a:off x="5993260" y="1957677"/>
            <a:ext cx="4486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Hu-</a:t>
            </a:r>
            <a:r>
              <a:rPr kumimoji="0" lang="en-US" sz="2400" b="1" i="0" u="none" strike="noStrike" kern="1200" cap="none" spc="0" normalizeH="0" baseline="0" noProof="0" dirty="0" err="1">
                <a:ln>
                  <a:noFill/>
                </a:ln>
                <a:solidFill>
                  <a:srgbClr val="ED7D31"/>
                </a:solidFill>
                <a:effectLst/>
                <a:uLnTx/>
                <a:uFillTx/>
                <a:latin typeface="Arial" panose="020B0604020202020204" pitchFamily="34" charset="0"/>
                <a:ea typeface="+mn-ea"/>
                <a:cs typeface="Arial" panose="020B0604020202020204" pitchFamily="34" charset="0"/>
              </a:rPr>
              <a:t>Friedy</a:t>
            </a:r>
            <a:r>
              <a:rPr kumimoji="0" lang="en-US"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 Gift</a:t>
            </a:r>
          </a:p>
        </p:txBody>
      </p:sp>
      <p:sp>
        <p:nvSpPr>
          <p:cNvPr id="7" name="TextBox 6">
            <a:extLst>
              <a:ext uri="{FF2B5EF4-FFF2-40B4-BE49-F238E27FC236}">
                <a16:creationId xmlns:a16="http://schemas.microsoft.com/office/drawing/2014/main" id="{57A45853-9C0E-48CB-98A3-650110F39466}"/>
              </a:ext>
            </a:extLst>
          </p:cNvPr>
          <p:cNvSpPr txBox="1"/>
          <p:nvPr/>
        </p:nvSpPr>
        <p:spPr>
          <a:xfrm>
            <a:off x="6096000" y="2419342"/>
            <a:ext cx="5647362" cy="2031325"/>
          </a:xfrm>
          <a:prstGeom prst="rect">
            <a:avLst/>
          </a:prstGeom>
          <a:noFill/>
        </p:spPr>
        <p:txBody>
          <a:bodyPr wrap="square" rtlCol="0">
            <a:spAutoFit/>
          </a:bodyPr>
          <a:lstStyle/>
          <a:p>
            <a:pPr marL="285750" indent="-285750">
              <a:buClr>
                <a:schemeClr val="accent4"/>
              </a:buClr>
              <a:buFont typeface="Arial" panose="020B0604020202020204" pitchFamily="34" charset="0"/>
              <a:buChar char="•"/>
            </a:pPr>
            <a:r>
              <a:rPr lang="en-US" dirty="0"/>
              <a:t>Simply sign up with your correct mailing address and receive a free gift from Hu-</a:t>
            </a:r>
            <a:r>
              <a:rPr lang="en-US" dirty="0" err="1"/>
              <a:t>Friedy</a:t>
            </a:r>
            <a:r>
              <a:rPr lang="en-US" dirty="0"/>
              <a:t>. 2022 grads are receiving a custom mirror handle!</a:t>
            </a:r>
          </a:p>
          <a:p>
            <a:pPr marL="285750" indent="-285750">
              <a:buFont typeface="Arial" panose="020B0604020202020204" pitchFamily="34" charset="0"/>
              <a:buChar char="•"/>
            </a:pPr>
            <a:endParaRPr lang="en-US" dirty="0"/>
          </a:p>
          <a:p>
            <a:pPr marL="285750" indent="-285750">
              <a:buClr>
                <a:schemeClr val="accent4"/>
              </a:buClr>
              <a:buFont typeface="Arial" panose="020B0604020202020204" pitchFamily="34" charset="0"/>
              <a:buChar char="•"/>
            </a:pPr>
            <a:r>
              <a:rPr lang="en-US" dirty="0"/>
              <a:t>Keep an eye on your email to know when to sign up!</a:t>
            </a:r>
            <a:endParaRPr lang="en-US" dirty="0">
              <a:ea typeface="Verdana"/>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p:txBody>
          <a:bodyPr/>
          <a:lstStyle/>
          <a:p>
            <a:r>
              <a:rPr lang="en-US" dirty="0"/>
              <a:t>Graduation Gifts for Student Members</a:t>
            </a:r>
          </a:p>
        </p:txBody>
      </p:sp>
      <p:sp>
        <p:nvSpPr>
          <p:cNvPr id="11" name="TextBox 10">
            <a:extLst>
              <a:ext uri="{FF2B5EF4-FFF2-40B4-BE49-F238E27FC236}">
                <a16:creationId xmlns:a16="http://schemas.microsoft.com/office/drawing/2014/main" id="{C8C908FF-02D3-4793-91D5-E38B6B20E121}"/>
              </a:ext>
            </a:extLst>
          </p:cNvPr>
          <p:cNvSpPr txBox="1"/>
          <p:nvPr/>
        </p:nvSpPr>
        <p:spPr>
          <a:xfrm>
            <a:off x="1155843" y="1957677"/>
            <a:ext cx="4486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6 months free membership!</a:t>
            </a:r>
          </a:p>
        </p:txBody>
      </p:sp>
      <p:pic>
        <p:nvPicPr>
          <p:cNvPr id="3" name="Picture 2" descr="A close-up of a knife&#10;&#10;Description automatically generated with low confidence">
            <a:extLst>
              <a:ext uri="{FF2B5EF4-FFF2-40B4-BE49-F238E27FC236}">
                <a16:creationId xmlns:a16="http://schemas.microsoft.com/office/drawing/2014/main" id="{1BBE6276-AFC0-0C13-1763-D0D8B0D0C0BD}"/>
              </a:ext>
            </a:extLst>
          </p:cNvPr>
          <p:cNvPicPr>
            <a:picLocks noChangeAspect="1"/>
          </p:cNvPicPr>
          <p:nvPr/>
        </p:nvPicPr>
        <p:blipFill>
          <a:blip r:embed="rId2"/>
          <a:stretch>
            <a:fillRect/>
          </a:stretch>
        </p:blipFill>
        <p:spPr>
          <a:xfrm>
            <a:off x="5229786" y="4288459"/>
            <a:ext cx="6513576" cy="1310640"/>
          </a:xfrm>
          <a:prstGeom prst="rect">
            <a:avLst/>
          </a:prstGeom>
        </p:spPr>
      </p:pic>
      <p:sp>
        <p:nvSpPr>
          <p:cNvPr id="8" name="TextBox 7">
            <a:extLst>
              <a:ext uri="{FF2B5EF4-FFF2-40B4-BE49-F238E27FC236}">
                <a16:creationId xmlns:a16="http://schemas.microsoft.com/office/drawing/2014/main" id="{9651D4DD-5CA3-9B4C-8D00-A9DE48607B45}"/>
              </a:ext>
            </a:extLst>
          </p:cNvPr>
          <p:cNvSpPr txBox="1"/>
          <p:nvPr/>
        </p:nvSpPr>
        <p:spPr>
          <a:xfrm>
            <a:off x="342897" y="5694035"/>
            <a:ext cx="8907636" cy="261610"/>
          </a:xfrm>
          <a:prstGeom prst="rect">
            <a:avLst/>
          </a:prstGeom>
          <a:noFill/>
        </p:spPr>
        <p:txBody>
          <a:bodyPr wrap="square">
            <a:spAutoFit/>
          </a:bodyPr>
          <a:lstStyle/>
          <a:p>
            <a:r>
              <a:rPr lang="en-US" sz="1100" dirty="0"/>
              <a:t>*Must be an ADHA student member upon graduation to receive these gifts.</a:t>
            </a:r>
          </a:p>
        </p:txBody>
      </p:sp>
    </p:spTree>
    <p:extLst>
      <p:ext uri="{BB962C8B-B14F-4D97-AF65-F5344CB8AC3E}">
        <p14:creationId xmlns:p14="http://schemas.microsoft.com/office/powerpoint/2010/main" val="1366084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38491A-2F14-5B46-9CCE-F025BD813D17}"/>
              </a:ext>
            </a:extLst>
          </p:cNvPr>
          <p:cNvSpPr txBox="1"/>
          <p:nvPr/>
        </p:nvSpPr>
        <p:spPr>
          <a:xfrm>
            <a:off x="728691" y="779054"/>
            <a:ext cx="10798913" cy="707886"/>
          </a:xfrm>
          <a:prstGeom prst="rect">
            <a:avLst/>
          </a:prstGeom>
          <a:noFill/>
        </p:spPr>
        <p:txBody>
          <a:bodyPr wrap="square" rtlCol="0">
            <a:spAutoFit/>
          </a:bodyPr>
          <a:lstStyle/>
          <a:p>
            <a:r>
              <a:rPr lang="en-US" sz="4000" b="1">
                <a:solidFill>
                  <a:srgbClr val="5B296D"/>
                </a:solidFill>
                <a:latin typeface="Arial" panose="020B0604020202020204" pitchFamily="34" charset="0"/>
                <a:cs typeface="Arial" panose="020B0604020202020204" pitchFamily="34" charset="0"/>
              </a:rPr>
              <a:t>New</a:t>
            </a:r>
            <a:r>
              <a:rPr lang="en-US" sz="3600" b="1">
                <a:solidFill>
                  <a:srgbClr val="EE3524"/>
                </a:solidFill>
                <a:latin typeface="Arial" panose="020B0604020202020204" pitchFamily="34" charset="0"/>
              </a:rPr>
              <a:t> </a:t>
            </a:r>
            <a:r>
              <a:rPr lang="en-US" sz="4000" b="1">
                <a:solidFill>
                  <a:srgbClr val="5B296D"/>
                </a:solidFill>
                <a:latin typeface="Arial" panose="020B0604020202020204" pitchFamily="34" charset="0"/>
                <a:cs typeface="Arial" panose="020B0604020202020204" pitchFamily="34" charset="0"/>
              </a:rPr>
              <a:t>Professional</a:t>
            </a:r>
            <a:r>
              <a:rPr lang="en-US" sz="3600" b="1">
                <a:solidFill>
                  <a:srgbClr val="EE3524"/>
                </a:solidFill>
                <a:latin typeface="Arial" panose="020B0604020202020204" pitchFamily="34" charset="0"/>
              </a:rPr>
              <a:t> </a:t>
            </a:r>
            <a:r>
              <a:rPr lang="en-US" sz="4000" b="1">
                <a:solidFill>
                  <a:srgbClr val="5B296D"/>
                </a:solidFill>
                <a:latin typeface="Arial" panose="020B0604020202020204" pitchFamily="34" charset="0"/>
                <a:cs typeface="Arial" panose="020B0604020202020204" pitchFamily="34" charset="0"/>
              </a:rPr>
              <a:t>Resources</a:t>
            </a:r>
          </a:p>
        </p:txBody>
      </p:sp>
      <p:sp>
        <p:nvSpPr>
          <p:cNvPr id="8" name="Text Placeholder 1">
            <a:extLst>
              <a:ext uri="{FF2B5EF4-FFF2-40B4-BE49-F238E27FC236}">
                <a16:creationId xmlns:a16="http://schemas.microsoft.com/office/drawing/2014/main" id="{DDB35ED2-E242-4B9B-806D-5FD58668F826}"/>
              </a:ext>
            </a:extLst>
          </p:cNvPr>
          <p:cNvSpPr txBox="1">
            <a:spLocks/>
          </p:cNvSpPr>
          <p:nvPr/>
        </p:nvSpPr>
        <p:spPr>
          <a:xfrm>
            <a:off x="538019" y="1824729"/>
            <a:ext cx="3496578" cy="53911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ED7D31"/>
                </a:solidFill>
                <a:latin typeface="Arial" panose="020B0604020202020204" pitchFamily="34" charset="0"/>
                <a:cs typeface="Arial" panose="020B0604020202020204" pitchFamily="34" charset="0"/>
              </a:rPr>
              <a:t>Mentor Match</a:t>
            </a:r>
          </a:p>
        </p:txBody>
      </p:sp>
      <p:sp>
        <p:nvSpPr>
          <p:cNvPr id="9" name="Text Placeholder 2">
            <a:extLst>
              <a:ext uri="{FF2B5EF4-FFF2-40B4-BE49-F238E27FC236}">
                <a16:creationId xmlns:a16="http://schemas.microsoft.com/office/drawing/2014/main" id="{246A9D6B-DF40-43A7-B69A-FC12214B1417}"/>
              </a:ext>
            </a:extLst>
          </p:cNvPr>
          <p:cNvSpPr txBox="1">
            <a:spLocks/>
          </p:cNvSpPr>
          <p:nvPr/>
        </p:nvSpPr>
        <p:spPr>
          <a:xfrm>
            <a:off x="8471441" y="1824728"/>
            <a:ext cx="3496578" cy="539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ED7D31"/>
                </a:solidFill>
                <a:latin typeface="Arial" panose="020B0604020202020204" pitchFamily="34" charset="0"/>
                <a:cs typeface="Arial" panose="020B0604020202020204" pitchFamily="34" charset="0"/>
              </a:rPr>
              <a:t>Job Board</a:t>
            </a:r>
          </a:p>
        </p:txBody>
      </p:sp>
      <p:sp>
        <p:nvSpPr>
          <p:cNvPr id="10" name="Text Placeholder 3">
            <a:extLst>
              <a:ext uri="{FF2B5EF4-FFF2-40B4-BE49-F238E27FC236}">
                <a16:creationId xmlns:a16="http://schemas.microsoft.com/office/drawing/2014/main" id="{07A7314E-AFF1-4253-86EC-931B5761F162}"/>
              </a:ext>
            </a:extLst>
          </p:cNvPr>
          <p:cNvSpPr txBox="1">
            <a:spLocks/>
          </p:cNvSpPr>
          <p:nvPr/>
        </p:nvSpPr>
        <p:spPr>
          <a:xfrm>
            <a:off x="4506238" y="1824729"/>
            <a:ext cx="3496578" cy="539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ED7D31"/>
                </a:solidFill>
                <a:latin typeface="Arial" panose="020B0604020202020204" pitchFamily="34" charset="0"/>
                <a:cs typeface="Arial" panose="020B0604020202020204" pitchFamily="34" charset="0"/>
              </a:rPr>
              <a:t>Career Tip Sheets</a:t>
            </a:r>
          </a:p>
        </p:txBody>
      </p:sp>
      <p:pic>
        <p:nvPicPr>
          <p:cNvPr id="11" name="Picture 9" descr="A screenshot of a cell phone&#10;&#10;Description generated with very high confidence">
            <a:extLst>
              <a:ext uri="{FF2B5EF4-FFF2-40B4-BE49-F238E27FC236}">
                <a16:creationId xmlns:a16="http://schemas.microsoft.com/office/drawing/2014/main" id="{E19D49A8-6918-4D10-9C71-D457F19C94D7}"/>
              </a:ext>
            </a:extLst>
          </p:cNvPr>
          <p:cNvPicPr>
            <a:picLocks noChangeAspect="1"/>
          </p:cNvPicPr>
          <p:nvPr/>
        </p:nvPicPr>
        <p:blipFill rotWithShape="1">
          <a:blip r:embed="rId3"/>
          <a:srcRect b="10518"/>
          <a:stretch/>
        </p:blipFill>
        <p:spPr>
          <a:xfrm>
            <a:off x="8516348" y="2363847"/>
            <a:ext cx="3495675" cy="3541019"/>
          </a:xfrm>
          <a:prstGeom prst="rect">
            <a:avLst/>
          </a:prstGeom>
        </p:spPr>
      </p:pic>
      <p:pic>
        <p:nvPicPr>
          <p:cNvPr id="12" name="Content Placeholder 19">
            <a:extLst>
              <a:ext uri="{FF2B5EF4-FFF2-40B4-BE49-F238E27FC236}">
                <a16:creationId xmlns:a16="http://schemas.microsoft.com/office/drawing/2014/main" id="{FE4A27A8-0384-45AE-9A1C-EE0089169F85}"/>
              </a:ext>
            </a:extLst>
          </p:cNvPr>
          <p:cNvPicPr>
            <a:picLocks noChangeAspect="1"/>
          </p:cNvPicPr>
          <p:nvPr/>
        </p:nvPicPr>
        <p:blipFill rotWithShape="1">
          <a:blip r:embed="rId4"/>
          <a:srcRect l="2259" r="2173"/>
          <a:stretch/>
        </p:blipFill>
        <p:spPr>
          <a:xfrm>
            <a:off x="4686060" y="2225731"/>
            <a:ext cx="3340729" cy="3679135"/>
          </a:xfrm>
          <a:prstGeom prst="rect">
            <a:avLst/>
          </a:prstGeom>
        </p:spPr>
      </p:pic>
      <p:pic>
        <p:nvPicPr>
          <p:cNvPr id="13" name="Picture 9" descr="Text&#10;&#10;Description automatically generated">
            <a:extLst>
              <a:ext uri="{FF2B5EF4-FFF2-40B4-BE49-F238E27FC236}">
                <a16:creationId xmlns:a16="http://schemas.microsoft.com/office/drawing/2014/main" id="{BDF980B4-35B0-4880-8193-68FD98F468AB}"/>
              </a:ext>
            </a:extLst>
          </p:cNvPr>
          <p:cNvPicPr>
            <a:picLocks noChangeAspect="1"/>
          </p:cNvPicPr>
          <p:nvPr/>
        </p:nvPicPr>
        <p:blipFill>
          <a:blip r:embed="rId5"/>
          <a:stretch>
            <a:fillRect/>
          </a:stretch>
        </p:blipFill>
        <p:spPr>
          <a:xfrm>
            <a:off x="583375" y="2909324"/>
            <a:ext cx="3496129" cy="1959402"/>
          </a:xfrm>
          <a:prstGeom prst="rect">
            <a:avLst/>
          </a:prstGeom>
        </p:spPr>
      </p:pic>
    </p:spTree>
    <p:extLst>
      <p:ext uri="{BB962C8B-B14F-4D97-AF65-F5344CB8AC3E}">
        <p14:creationId xmlns:p14="http://schemas.microsoft.com/office/powerpoint/2010/main" val="3817696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8D8B74-5785-6349-98AD-D98F14BA02A4}"/>
              </a:ext>
            </a:extLst>
          </p:cNvPr>
          <p:cNvSpPr>
            <a:spLocks noGrp="1"/>
          </p:cNvSpPr>
          <p:nvPr>
            <p:ph type="body" sz="quarter" idx="13"/>
          </p:nvPr>
        </p:nvSpPr>
        <p:spPr>
          <a:xfrm>
            <a:off x="392713" y="1783861"/>
            <a:ext cx="7254996" cy="3965188"/>
          </a:xfrm>
        </p:spPr>
        <p:txBody>
          <a:bodyPr>
            <a:normAutofit/>
          </a:bodyPr>
          <a:lstStyle/>
          <a:p>
            <a:r>
              <a:rPr lang="en-US" dirty="0"/>
              <a:t>A comprehensive solution that combines high-quality continuing education and CE tracking all in one place. Target the classes you want. Stay current on trending topics.</a:t>
            </a:r>
          </a:p>
          <a:p>
            <a:endParaRPr lang="en-US" dirty="0"/>
          </a:p>
          <a:p>
            <a:r>
              <a:rPr lang="en-US" dirty="0"/>
              <a:t>Plus, with CE Smart Tracker managing your courses, credits, transcripts, and certificates is easy and all in one place. When it comes time for your license renewal, just download your full transcript.</a:t>
            </a:r>
          </a:p>
          <a:p>
            <a:endParaRPr lang="en-US" sz="2000" dirty="0">
              <a:solidFill>
                <a:schemeClr val="accent2">
                  <a:lumMod val="50000"/>
                </a:schemeClr>
              </a:solidFill>
            </a:endParaRPr>
          </a:p>
          <a:p>
            <a:endParaRPr lang="en-US" sz="2000" dirty="0">
              <a:solidFill>
                <a:schemeClr val="accent2">
                  <a:lumMod val="50000"/>
                </a:schemeClr>
              </a:solidFill>
            </a:endParaRPr>
          </a:p>
          <a:p>
            <a:endParaRPr lang="en-US" sz="2000" dirty="0">
              <a:solidFill>
                <a:schemeClr val="accent2">
                  <a:lumMod val="50000"/>
                </a:schemeClr>
              </a:solidFill>
            </a:endParaRPr>
          </a:p>
        </p:txBody>
      </p:sp>
      <p:sp>
        <p:nvSpPr>
          <p:cNvPr id="2" name="Title 1">
            <a:extLst>
              <a:ext uri="{FF2B5EF4-FFF2-40B4-BE49-F238E27FC236}">
                <a16:creationId xmlns:a16="http://schemas.microsoft.com/office/drawing/2014/main" id="{81DCBC0B-BF73-B24E-BB44-106C673D8C02}"/>
              </a:ext>
            </a:extLst>
          </p:cNvPr>
          <p:cNvSpPr>
            <a:spLocks noGrp="1"/>
          </p:cNvSpPr>
          <p:nvPr>
            <p:ph type="title"/>
          </p:nvPr>
        </p:nvSpPr>
        <p:spPr/>
        <p:txBody>
          <a:bodyPr/>
          <a:lstStyle/>
          <a:p>
            <a:r>
              <a:rPr lang="en-US" dirty="0">
                <a:solidFill>
                  <a:schemeClr val="accent2">
                    <a:lumMod val="50000"/>
                  </a:schemeClr>
                </a:solidFill>
              </a:rPr>
              <a:t>Meet CE Smart by ADHA</a:t>
            </a:r>
          </a:p>
        </p:txBody>
      </p:sp>
      <p:pic>
        <p:nvPicPr>
          <p:cNvPr id="9" name="Picture 8" descr="Logo&#10;&#10;Description automatically generated">
            <a:extLst>
              <a:ext uri="{FF2B5EF4-FFF2-40B4-BE49-F238E27FC236}">
                <a16:creationId xmlns:a16="http://schemas.microsoft.com/office/drawing/2014/main" id="{E305D44B-9997-9CAE-F70A-210041F53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1345" y="1783861"/>
            <a:ext cx="2822454" cy="2919990"/>
          </a:xfrm>
          <a:prstGeom prst="rect">
            <a:avLst/>
          </a:prstGeom>
        </p:spPr>
      </p:pic>
    </p:spTree>
    <p:extLst>
      <p:ext uri="{BB962C8B-B14F-4D97-AF65-F5344CB8AC3E}">
        <p14:creationId xmlns:p14="http://schemas.microsoft.com/office/powerpoint/2010/main" val="3079825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76D0-1F58-4C11-B6C6-4B837C2F5E82}"/>
              </a:ext>
            </a:extLst>
          </p:cNvPr>
          <p:cNvSpPr>
            <a:spLocks noGrp="1"/>
          </p:cNvSpPr>
          <p:nvPr>
            <p:ph type="title"/>
          </p:nvPr>
        </p:nvSpPr>
        <p:spPr>
          <a:xfrm>
            <a:off x="164388" y="470924"/>
            <a:ext cx="2907586" cy="4795408"/>
          </a:xfrm>
        </p:spPr>
        <p:txBody>
          <a:bodyPr vert="horz" lIns="91440" tIns="45720" rIns="91440" bIns="45720" rtlCol="0" anchor="ctr">
            <a:normAutofit/>
          </a:bodyPr>
          <a:lstStyle/>
          <a:p>
            <a:pPr algn="l">
              <a:lnSpc>
                <a:spcPct val="90000"/>
              </a:lnSpc>
            </a:pPr>
            <a:r>
              <a:rPr lang="en-US" sz="3600" b="1" dirty="0">
                <a:solidFill>
                  <a:schemeClr val="accent2">
                    <a:lumMod val="50000"/>
                  </a:schemeClr>
                </a:solidFill>
                <a:latin typeface="Arial" panose="020B0604020202020204" pitchFamily="34" charset="0"/>
                <a:cs typeface="Arial" panose="020B0604020202020204" pitchFamily="34" charset="0"/>
              </a:rPr>
              <a:t>We asked:</a:t>
            </a:r>
            <a:r>
              <a:rPr lang="en-US" sz="4000" b="1" dirty="0">
                <a:solidFill>
                  <a:schemeClr val="accent2">
                    <a:lumMod val="50000"/>
                  </a:schemeClr>
                </a:solidFill>
                <a:latin typeface="Arial" panose="020B0604020202020204" pitchFamily="34" charset="0"/>
                <a:cs typeface="Arial" panose="020B0604020202020204" pitchFamily="34" charset="0"/>
              </a:rPr>
              <a:t> </a:t>
            </a:r>
            <a:br>
              <a:rPr lang="en-US" sz="4000" b="1" dirty="0">
                <a:solidFill>
                  <a:schemeClr val="accent2">
                    <a:lumMod val="50000"/>
                  </a:schemeClr>
                </a:solidFill>
                <a:latin typeface="Arial" panose="020B0604020202020204" pitchFamily="34" charset="0"/>
                <a:cs typeface="Arial" panose="020B0604020202020204" pitchFamily="34" charset="0"/>
              </a:rPr>
            </a:br>
            <a:br>
              <a:rPr lang="en-US" sz="4000" b="1" dirty="0">
                <a:solidFill>
                  <a:schemeClr val="accent2">
                    <a:lumMod val="50000"/>
                  </a:schemeClr>
                </a:solidFill>
                <a:latin typeface="Arial" panose="020B0604020202020204" pitchFamily="34" charset="0"/>
                <a:cs typeface="Arial" panose="020B0604020202020204" pitchFamily="34" charset="0"/>
              </a:rPr>
            </a:br>
            <a:r>
              <a:rPr lang="en-US" sz="2400" b="1" i="1" dirty="0">
                <a:solidFill>
                  <a:schemeClr val="accent2">
                    <a:lumMod val="50000"/>
                  </a:schemeClr>
                </a:solidFill>
                <a:latin typeface="Arial" panose="020B0604020202020204" pitchFamily="34" charset="0"/>
                <a:cs typeface="Arial" panose="020B0604020202020204" pitchFamily="34" charset="0"/>
              </a:rPr>
              <a:t>What would you tell your younger self? </a:t>
            </a:r>
            <a:endParaRPr lang="en-US" b="1" i="1" dirty="0">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15" name="Content Placeholder 5">
            <a:extLst>
              <a:ext uri="{FF2B5EF4-FFF2-40B4-BE49-F238E27FC236}">
                <a16:creationId xmlns:a16="http://schemas.microsoft.com/office/drawing/2014/main" id="{CE35C214-C4AD-4495-A4B3-20AA8C7478A3}"/>
              </a:ext>
            </a:extLst>
          </p:cNvPr>
          <p:cNvGraphicFramePr>
            <a:graphicFrameLocks noGrp="1"/>
          </p:cNvGraphicFramePr>
          <p:nvPr>
            <p:ph sz="quarter" idx="14"/>
            <p:extLst>
              <p:ext uri="{D42A27DB-BD31-4B8C-83A1-F6EECF244321}">
                <p14:modId xmlns:p14="http://schemas.microsoft.com/office/powerpoint/2010/main" val="3557617730"/>
              </p:ext>
            </p:extLst>
          </p:nvPr>
        </p:nvGraphicFramePr>
        <p:xfrm>
          <a:off x="4598399" y="59957"/>
          <a:ext cx="6446320" cy="5765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200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4C028B-E2C4-8A4F-BB5F-582DCD626DE4}"/>
              </a:ext>
            </a:extLst>
          </p:cNvPr>
          <p:cNvSpPr>
            <a:spLocks noGrp="1"/>
          </p:cNvSpPr>
          <p:nvPr>
            <p:ph type="body" sz="quarter" idx="13"/>
          </p:nvPr>
        </p:nvSpPr>
        <p:spPr/>
        <p:txBody>
          <a:bodyPr lIns="91440" tIns="45720" rIns="91440" bIns="45720" anchor="t">
            <a:normAutofit fontScale="92500" lnSpcReduction="10000"/>
          </a:bodyPr>
          <a:lstStyle/>
          <a:p>
            <a:r>
              <a:rPr lang="en-US">
                <a:latin typeface="Arial"/>
                <a:cs typeface="Arial"/>
              </a:rPr>
              <a:t>ADHA at-a-Glance</a:t>
            </a:r>
            <a:endParaRPr lang="en-US" b="0">
              <a:latin typeface="Arial"/>
              <a:cs typeface="Arial"/>
            </a:endParaRPr>
          </a:p>
          <a:p>
            <a:endParaRPr lang="en-US" b="0"/>
          </a:p>
          <a:p>
            <a:endParaRPr lang="en-US"/>
          </a:p>
          <a:p>
            <a:endParaRPr lang="en-US"/>
          </a:p>
        </p:txBody>
      </p:sp>
      <p:sp>
        <p:nvSpPr>
          <p:cNvPr id="3" name="Text Placeholder 2">
            <a:extLst>
              <a:ext uri="{FF2B5EF4-FFF2-40B4-BE49-F238E27FC236}">
                <a16:creationId xmlns:a16="http://schemas.microsoft.com/office/drawing/2014/main" id="{BBA84F23-60D7-49B6-A3D0-FE0379D270E2}"/>
              </a:ext>
            </a:extLst>
          </p:cNvPr>
          <p:cNvSpPr>
            <a:spLocks noGrp="1"/>
          </p:cNvSpPr>
          <p:nvPr>
            <p:ph type="body" sz="quarter" idx="14"/>
          </p:nvPr>
        </p:nvSpPr>
        <p:spPr>
          <a:xfrm>
            <a:off x="935038" y="1908175"/>
            <a:ext cx="7170737" cy="3736975"/>
          </a:xfrm>
        </p:spPr>
        <p:txBody>
          <a:bodyPr lIns="91440" tIns="45720" rIns="91440" bIns="45720" anchor="t">
            <a:normAutofit fontScale="92500" lnSpcReduction="20000"/>
          </a:bodyPr>
          <a:lstStyle/>
          <a:p>
            <a:r>
              <a:rPr lang="en-US">
                <a:latin typeface="Arial"/>
                <a:cs typeface="Arial"/>
              </a:rPr>
              <a:t>Extensive state and federal advocacy work for the profession</a:t>
            </a:r>
          </a:p>
          <a:p>
            <a:r>
              <a:rPr lang="en-US">
                <a:latin typeface="Arial"/>
                <a:cs typeface="Arial"/>
              </a:rPr>
              <a:t>ADHA Annual Conference – the profession’s largest and most respected conference</a:t>
            </a:r>
          </a:p>
          <a:p>
            <a:r>
              <a:rPr lang="en-US">
                <a:latin typeface="Arial"/>
                <a:cs typeface="Arial"/>
              </a:rPr>
              <a:t>CE Smart – CE tracking, on-demand online CE database, and regular webinars</a:t>
            </a:r>
          </a:p>
          <a:p>
            <a:r>
              <a:rPr lang="en-US" i="1">
                <a:latin typeface="Arial"/>
                <a:cs typeface="Arial"/>
              </a:rPr>
              <a:t>In the Loupe</a:t>
            </a:r>
            <a:r>
              <a:rPr lang="en-US">
                <a:latin typeface="Arial"/>
                <a:cs typeface="Arial"/>
              </a:rPr>
              <a:t> – Monthly Student E-newsletter</a:t>
            </a:r>
          </a:p>
          <a:p>
            <a:r>
              <a:rPr lang="en-US">
                <a:latin typeface="Arial"/>
                <a:cs typeface="Arial"/>
              </a:rPr>
              <a:t>ADHA Institute for Oral Health – The Foundation for Dental Hygienists by Dental Hygienists</a:t>
            </a:r>
          </a:p>
          <a:p>
            <a:r>
              <a:rPr lang="en-US" i="1">
                <a:latin typeface="Arial"/>
                <a:cs typeface="Arial"/>
              </a:rPr>
              <a:t>Journal of Dental Hygiene – </a:t>
            </a:r>
            <a:r>
              <a:rPr lang="en-US">
                <a:latin typeface="Arial"/>
                <a:cs typeface="Arial"/>
              </a:rPr>
              <a:t>the peer-reviewed scientific research journal for our profession</a:t>
            </a:r>
            <a:endParaRPr lang="en-US" i="1" u="sng"/>
          </a:p>
          <a:p>
            <a:pPr marL="0" indent="0">
              <a:buNone/>
            </a:pPr>
            <a:endParaRPr lang="en-US"/>
          </a:p>
        </p:txBody>
      </p:sp>
      <p:pic>
        <p:nvPicPr>
          <p:cNvPr id="4" name="Picture 9">
            <a:extLst>
              <a:ext uri="{FF2B5EF4-FFF2-40B4-BE49-F238E27FC236}">
                <a16:creationId xmlns:a16="http://schemas.microsoft.com/office/drawing/2014/main" id="{40BB06AF-6860-420D-8916-06D863E38504}"/>
              </a:ext>
            </a:extLst>
          </p:cNvPr>
          <p:cNvPicPr>
            <a:picLocks noChangeAspect="1"/>
          </p:cNvPicPr>
          <p:nvPr/>
        </p:nvPicPr>
        <p:blipFill>
          <a:blip r:embed="rId2"/>
          <a:stretch>
            <a:fillRect/>
          </a:stretch>
        </p:blipFill>
        <p:spPr>
          <a:xfrm>
            <a:off x="8306251" y="866164"/>
            <a:ext cx="3195982" cy="160077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26BEA2E-0479-46F4-840E-716E9992D3C1}"/>
              </a:ext>
            </a:extLst>
          </p:cNvPr>
          <p:cNvPicPr>
            <a:picLocks noChangeAspect="1"/>
          </p:cNvPicPr>
          <p:nvPr/>
        </p:nvPicPr>
        <p:blipFill>
          <a:blip r:embed="rId3"/>
          <a:stretch>
            <a:fillRect/>
          </a:stretch>
        </p:blipFill>
        <p:spPr>
          <a:xfrm>
            <a:off x="8655187" y="4070521"/>
            <a:ext cx="2498107" cy="1644548"/>
          </a:xfrm>
          <a:prstGeom prst="rect">
            <a:avLst/>
          </a:prstGeom>
          <a:effectLst>
            <a:outerShdw blurRad="50800" dist="38100" dir="2700000" algn="tl" rotWithShape="0">
              <a:prstClr val="black">
                <a:alpha val="40000"/>
              </a:prstClr>
            </a:outerShdw>
          </a:effectLst>
        </p:spPr>
      </p:pic>
      <p:pic>
        <p:nvPicPr>
          <p:cNvPr id="7" name="Picture 6" descr="Logo, company name&#10;&#10;Description automatically generated">
            <a:extLst>
              <a:ext uri="{FF2B5EF4-FFF2-40B4-BE49-F238E27FC236}">
                <a16:creationId xmlns:a16="http://schemas.microsoft.com/office/drawing/2014/main" id="{86003900-0B46-7F24-FD5F-586951EF16EA}"/>
              </a:ext>
            </a:extLst>
          </p:cNvPr>
          <p:cNvPicPr>
            <a:picLocks noChangeAspect="1"/>
          </p:cNvPicPr>
          <p:nvPr/>
        </p:nvPicPr>
        <p:blipFill>
          <a:blip r:embed="rId4"/>
          <a:stretch>
            <a:fillRect/>
          </a:stretch>
        </p:blipFill>
        <p:spPr>
          <a:xfrm>
            <a:off x="8765919" y="2683956"/>
            <a:ext cx="2276644" cy="1169548"/>
          </a:xfrm>
          <a:prstGeom prst="rect">
            <a:avLst/>
          </a:prstGeom>
        </p:spPr>
      </p:pic>
    </p:spTree>
    <p:extLst>
      <p:ext uri="{BB962C8B-B14F-4D97-AF65-F5344CB8AC3E}">
        <p14:creationId xmlns:p14="http://schemas.microsoft.com/office/powerpoint/2010/main" val="1743831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3B457-EA8F-46E3-9FFB-5D78EA2CCE22}"/>
              </a:ext>
            </a:extLst>
          </p:cNvPr>
          <p:cNvSpPr>
            <a:spLocks noGrp="1"/>
          </p:cNvSpPr>
          <p:nvPr>
            <p:ph type="title"/>
          </p:nvPr>
        </p:nvSpPr>
        <p:spPr>
          <a:xfrm>
            <a:off x="640956" y="1645920"/>
            <a:ext cx="3734014" cy="3566160"/>
          </a:xfrm>
        </p:spPr>
        <p:txBody>
          <a:bodyPr vert="horz" lIns="91440" tIns="45720" rIns="91440" bIns="45720" rtlCol="0" anchor="b">
            <a:normAutofit fontScale="90000"/>
          </a:bodyPr>
          <a:lstStyle/>
          <a:p>
            <a:r>
              <a:rPr lang="en-US" sz="5400" dirty="0"/>
              <a:t>Welcome to the ADHA family – you’ve got this!</a:t>
            </a:r>
          </a:p>
        </p:txBody>
      </p:sp>
      <p:pic>
        <p:nvPicPr>
          <p:cNvPr id="6" name="Content Placeholder 5">
            <a:extLst>
              <a:ext uri="{FF2B5EF4-FFF2-40B4-BE49-F238E27FC236}">
                <a16:creationId xmlns:a16="http://schemas.microsoft.com/office/drawing/2014/main" id="{5CB9179E-6DA0-48D8-97FD-FCEAC4C6F486}"/>
              </a:ext>
            </a:extLst>
          </p:cNvPr>
          <p:cNvPicPr>
            <a:picLocks noChangeAspect="1"/>
          </p:cNvPicPr>
          <p:nvPr/>
        </p:nvPicPr>
        <p:blipFill rotWithShape="1">
          <a:blip r:embed="rId2"/>
          <a:srcRect l="16566" r="165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41746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3CBDC606-E0E8-797C-60E5-07210B1046A7}"/>
              </a:ext>
            </a:extLst>
          </p:cNvPr>
          <p:cNvPicPr>
            <a:picLocks noGrp="1" noChangeAspect="1"/>
          </p:cNvPicPr>
          <p:nvPr>
            <p:ph sz="quarter" idx="14"/>
          </p:nvPr>
        </p:nvPicPr>
        <p:blipFill>
          <a:blip r:embed="rId2"/>
          <a:stretch>
            <a:fillRect/>
          </a:stretch>
        </p:blipFill>
        <p:spPr>
          <a:xfrm>
            <a:off x="436611" y="1040522"/>
            <a:ext cx="3390900" cy="4305300"/>
          </a:xfrm>
        </p:spPr>
      </p:pic>
      <p:sp>
        <p:nvSpPr>
          <p:cNvPr id="6" name="TextBox 5">
            <a:extLst>
              <a:ext uri="{FF2B5EF4-FFF2-40B4-BE49-F238E27FC236}">
                <a16:creationId xmlns:a16="http://schemas.microsoft.com/office/drawing/2014/main" id="{268A7AD6-C3A1-454E-FCE1-0395EC8E4540}"/>
              </a:ext>
            </a:extLst>
          </p:cNvPr>
          <p:cNvSpPr txBox="1"/>
          <p:nvPr/>
        </p:nvSpPr>
        <p:spPr>
          <a:xfrm>
            <a:off x="4202545" y="1970424"/>
            <a:ext cx="755842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latin typeface="Arial"/>
                <a:cs typeface="Calibri"/>
              </a:rPr>
              <a:t>ADHA is turning 100 years old in 2023!</a:t>
            </a:r>
            <a:br>
              <a:rPr lang="en-US" sz="2400" dirty="0">
                <a:latin typeface="Arial"/>
                <a:cs typeface="Calibri"/>
              </a:rPr>
            </a:br>
            <a:endParaRPr lang="en-US" sz="2400">
              <a:latin typeface="Arial"/>
              <a:cs typeface="Calibri"/>
            </a:endParaRPr>
          </a:p>
          <a:p>
            <a:pPr marL="342900" indent="-342900">
              <a:buFont typeface="Arial"/>
              <a:buChar char="•"/>
            </a:pPr>
            <a:r>
              <a:rPr lang="en-US" sz="2400" dirty="0">
                <a:latin typeface="Arial"/>
                <a:cs typeface="Calibri"/>
              </a:rPr>
              <a:t>Year-long celebration will highlight accomplishments in practice and public health championed by ADHA </a:t>
            </a:r>
          </a:p>
          <a:p>
            <a:pPr marL="342900" indent="-342900">
              <a:buFont typeface="Arial"/>
              <a:buChar char="•"/>
            </a:pPr>
            <a:endParaRPr lang="en-US" sz="2400">
              <a:latin typeface="Arial"/>
              <a:cs typeface="Calibri"/>
            </a:endParaRPr>
          </a:p>
          <a:p>
            <a:pPr marL="342900" indent="-342900">
              <a:buFont typeface="Arial"/>
              <a:buChar char="•"/>
            </a:pPr>
            <a:r>
              <a:rPr lang="en-US" sz="2400" dirty="0">
                <a:latin typeface="Arial"/>
                <a:cs typeface="Calibri"/>
              </a:rPr>
              <a:t>We're sharing stories, profiling dental hygiene leaders and focusing on the critical issues to lay the groundwork for the next century of success</a:t>
            </a:r>
          </a:p>
        </p:txBody>
      </p:sp>
      <p:sp>
        <p:nvSpPr>
          <p:cNvPr id="7" name="TextBox 6">
            <a:extLst>
              <a:ext uri="{FF2B5EF4-FFF2-40B4-BE49-F238E27FC236}">
                <a16:creationId xmlns:a16="http://schemas.microsoft.com/office/drawing/2014/main" id="{C9BE5F10-8F1F-28C4-A4F4-42A6791929BA}"/>
              </a:ext>
            </a:extLst>
          </p:cNvPr>
          <p:cNvSpPr txBox="1"/>
          <p:nvPr/>
        </p:nvSpPr>
        <p:spPr>
          <a:xfrm>
            <a:off x="4294908" y="1031393"/>
            <a:ext cx="6757939"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7030A0"/>
                </a:solidFill>
                <a:latin typeface="Arial"/>
                <a:cs typeface="Arial"/>
              </a:rPr>
              <a:t>Happy Birthday, ADHA</a:t>
            </a:r>
            <a:endParaRPr lang="en-US"/>
          </a:p>
          <a:p>
            <a:pPr algn="l"/>
            <a:endParaRPr lang="en-US">
              <a:cs typeface="Calibri"/>
            </a:endParaRPr>
          </a:p>
        </p:txBody>
      </p:sp>
    </p:spTree>
    <p:extLst>
      <p:ext uri="{BB962C8B-B14F-4D97-AF65-F5344CB8AC3E}">
        <p14:creationId xmlns:p14="http://schemas.microsoft.com/office/powerpoint/2010/main" val="1343957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C75AFF-427B-4635-BB2C-B8F07438F727}"/>
              </a:ext>
            </a:extLst>
          </p:cNvPr>
          <p:cNvSpPr>
            <a:spLocks noGrp="1"/>
          </p:cNvSpPr>
          <p:nvPr>
            <p:ph type="body" sz="quarter" idx="15"/>
          </p:nvPr>
        </p:nvSpPr>
        <p:spPr/>
        <p:txBody>
          <a:bodyPr>
            <a:normAutofit/>
          </a:bodyPr>
          <a:lstStyle/>
          <a:p>
            <a:r>
              <a:rPr lang="en-US" sz="4000" b="1" dirty="0">
                <a:solidFill>
                  <a:schemeClr val="accent2">
                    <a:lumMod val="50000"/>
                  </a:schemeClr>
                </a:solidFill>
              </a:rPr>
              <a:t>ADHA’s Strategic Plan</a:t>
            </a:r>
          </a:p>
        </p:txBody>
      </p:sp>
      <p:graphicFrame>
        <p:nvGraphicFramePr>
          <p:cNvPr id="4" name="Table 3">
            <a:extLst>
              <a:ext uri="{FF2B5EF4-FFF2-40B4-BE49-F238E27FC236}">
                <a16:creationId xmlns:a16="http://schemas.microsoft.com/office/drawing/2014/main" id="{EF6447AB-EF80-4BE9-87E4-46956035DB28}"/>
              </a:ext>
            </a:extLst>
          </p:cNvPr>
          <p:cNvGraphicFramePr>
            <a:graphicFrameLocks noGrp="1"/>
          </p:cNvGraphicFramePr>
          <p:nvPr>
            <p:extLst>
              <p:ext uri="{D42A27DB-BD31-4B8C-83A1-F6EECF244321}">
                <p14:modId xmlns:p14="http://schemas.microsoft.com/office/powerpoint/2010/main" val="614389831"/>
              </p:ext>
            </p:extLst>
          </p:nvPr>
        </p:nvGraphicFramePr>
        <p:xfrm>
          <a:off x="3359265" y="222854"/>
          <a:ext cx="8517660" cy="6524309"/>
        </p:xfrm>
        <a:graphic>
          <a:graphicData uri="http://schemas.openxmlformats.org/drawingml/2006/table">
            <a:tbl>
              <a:tblPr firstRow="1" firstCol="1" bandRow="1">
                <a:tableStyleId>{5C22544A-7EE6-4342-B048-85BDC9FD1C3A}</a:tableStyleId>
              </a:tblPr>
              <a:tblGrid>
                <a:gridCol w="2129415">
                  <a:extLst>
                    <a:ext uri="{9D8B030D-6E8A-4147-A177-3AD203B41FA5}">
                      <a16:colId xmlns:a16="http://schemas.microsoft.com/office/drawing/2014/main" val="4283072594"/>
                    </a:ext>
                  </a:extLst>
                </a:gridCol>
                <a:gridCol w="2129415">
                  <a:extLst>
                    <a:ext uri="{9D8B030D-6E8A-4147-A177-3AD203B41FA5}">
                      <a16:colId xmlns:a16="http://schemas.microsoft.com/office/drawing/2014/main" val="2606093235"/>
                    </a:ext>
                  </a:extLst>
                </a:gridCol>
                <a:gridCol w="2129415">
                  <a:extLst>
                    <a:ext uri="{9D8B030D-6E8A-4147-A177-3AD203B41FA5}">
                      <a16:colId xmlns:a16="http://schemas.microsoft.com/office/drawing/2014/main" val="2047212098"/>
                    </a:ext>
                  </a:extLst>
                </a:gridCol>
                <a:gridCol w="2129415">
                  <a:extLst>
                    <a:ext uri="{9D8B030D-6E8A-4147-A177-3AD203B41FA5}">
                      <a16:colId xmlns:a16="http://schemas.microsoft.com/office/drawing/2014/main" val="1897339856"/>
                    </a:ext>
                  </a:extLst>
                </a:gridCol>
              </a:tblGrid>
              <a:tr h="323607">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ADHA’s Mission – </a:t>
                      </a:r>
                      <a:r>
                        <a:rPr lang="en-US" sz="1400" b="0">
                          <a:solidFill>
                            <a:srgbClr val="5B296D"/>
                          </a:solidFill>
                          <a:effectLst/>
                          <a:latin typeface="Arial" panose="020B0604020202020204" pitchFamily="34" charset="0"/>
                          <a:cs typeface="Arial" panose="020B0604020202020204" pitchFamily="34" charset="0"/>
                        </a:rPr>
                        <a:t>To unite and empower dental hygienists to enhance the public’s oral and overall health.</a:t>
                      </a:r>
                      <a:endParaRPr lang="en-US" sz="14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3868924"/>
                  </a:ext>
                </a:extLst>
              </a:tr>
              <a:tr h="5190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Vision – </a:t>
                      </a:r>
                      <a:r>
                        <a:rPr lang="en-US" sz="1400" b="0">
                          <a:solidFill>
                            <a:srgbClr val="5B296D"/>
                          </a:solidFill>
                          <a:effectLst/>
                          <a:latin typeface="Arial" panose="020B0604020202020204" pitchFamily="34" charset="0"/>
                          <a:cs typeface="Arial" panose="020B0604020202020204" pitchFamily="34" charset="0"/>
                        </a:rPr>
                        <a:t>Dental hygienists are valued and recognized for their ability to improve the public’s health.</a:t>
                      </a:r>
                    </a:p>
                    <a:p>
                      <a:pPr marL="0" marR="0" algn="ctr">
                        <a:lnSpc>
                          <a:spcPct val="107000"/>
                        </a:lnSpc>
                        <a:spcBef>
                          <a:spcPts val="0"/>
                        </a:spcBef>
                        <a:spcAft>
                          <a:spcPts val="0"/>
                        </a:spcAft>
                      </a:pPr>
                      <a:endParaRPr lang="en-US" sz="14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5273543"/>
                  </a:ext>
                </a:extLst>
              </a:tr>
              <a:tr h="431476">
                <a:tc gridSpan="4">
                  <a:txBody>
                    <a:bodyPr/>
                    <a:lstStyle/>
                    <a:p>
                      <a:pPr marL="0" marR="0" algn="ctr">
                        <a:lnSpc>
                          <a:spcPct val="107000"/>
                        </a:lnSpc>
                        <a:spcBef>
                          <a:spcPts val="0"/>
                        </a:spcBef>
                        <a:spcAft>
                          <a:spcPts val="0"/>
                        </a:spcAft>
                      </a:pPr>
                      <a:r>
                        <a:rPr lang="en-US" sz="1800">
                          <a:solidFill>
                            <a:schemeClr val="bg1"/>
                          </a:solidFill>
                          <a:effectLst/>
                          <a:latin typeface="Arial" panose="020B0604020202020204" pitchFamily="34" charset="0"/>
                          <a:cs typeface="Arial" panose="020B0604020202020204" pitchFamily="34" charset="0"/>
                        </a:rPr>
                        <a:t>Values</a:t>
                      </a:r>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29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3378019"/>
                  </a:ext>
                </a:extLst>
              </a:tr>
              <a:tr h="5393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Respect</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Treat each other with courtesy and respect, encouraging constructive dialogue, assuming good intent in all interactions.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8498796"/>
                  </a:ext>
                </a:extLst>
              </a:tr>
              <a:tr h="5393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Trust &amp; Integrity</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Create an environment that advances curious, courageous, innovative and accountable decision-making.</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8679981"/>
                  </a:ext>
                </a:extLst>
              </a:tr>
              <a:tr h="5393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Diversity &amp; Inclusion</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Support and cultivate an environment of inclusion, diversity, equity, and access.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2084919"/>
                  </a:ext>
                </a:extLst>
              </a:tr>
              <a:tr h="5393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Engagement</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Seek robust input to inform wise decisions. Broadly and frequently communicate ADHA strategies, direction and values.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9900599"/>
                  </a:ext>
                </a:extLst>
              </a:tr>
              <a:tr h="238279">
                <a:tc gridSpan="4">
                  <a:txBody>
                    <a:bodyPr/>
                    <a:lstStyle/>
                    <a:p>
                      <a:pPr>
                        <a:lnSpc>
                          <a:spcPct val="107000"/>
                        </a:lnSpc>
                      </a:pPr>
                      <a:endParaRPr lang="en-US" sz="1000">
                        <a:solidFill>
                          <a:srgbClr val="5B296D"/>
                        </a:solidFill>
                        <a:effectLst/>
                        <a:latin typeface="Arial" panose="020B060402020202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9722905"/>
                  </a:ext>
                </a:extLst>
              </a:tr>
              <a:tr h="431476">
                <a:tc gridSpan="4">
                  <a:txBody>
                    <a:bodyPr/>
                    <a:lstStyle/>
                    <a:p>
                      <a:pPr marL="0" marR="0" algn="ctr">
                        <a:lnSpc>
                          <a:spcPct val="107000"/>
                        </a:lnSpc>
                        <a:spcBef>
                          <a:spcPts val="0"/>
                        </a:spcBef>
                        <a:spcAft>
                          <a:spcPts val="0"/>
                        </a:spcAft>
                      </a:pPr>
                      <a:r>
                        <a:rPr lang="en-US" sz="1800" b="1" kern="1200" dirty="0">
                          <a:solidFill>
                            <a:schemeClr val="bg1"/>
                          </a:solidFill>
                          <a:effectLst/>
                          <a:latin typeface="Arial" panose="020B0604020202020204" pitchFamily="34" charset="0"/>
                          <a:ea typeface="+mn-ea"/>
                          <a:cs typeface="Arial" panose="020B0604020202020204" pitchFamily="34" charset="0"/>
                        </a:rPr>
                        <a:t>Domains</a:t>
                      </a: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29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7687876"/>
                  </a:ext>
                </a:extLst>
              </a:tr>
              <a:tr h="755083">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Community</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dirty="0">
                          <a:solidFill>
                            <a:srgbClr val="5B296D"/>
                          </a:solidFill>
                          <a:effectLst/>
                          <a:latin typeface="Arial" panose="020B0604020202020204" pitchFamily="34" charset="0"/>
                          <a:cs typeface="Arial" panose="020B0604020202020204" pitchFamily="34" charset="0"/>
                        </a:rPr>
                        <a:t>Continuing Education</a:t>
                      </a: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Governance &amp; Infrastructure</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Advocacy</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4772842"/>
                  </a:ext>
                </a:extLst>
              </a:tr>
              <a:tr h="1667963">
                <a:tc>
                  <a:txBody>
                    <a:bodyPr/>
                    <a:lstStyle/>
                    <a:p>
                      <a:pPr marL="0" marR="0">
                        <a:lnSpc>
                          <a:spcPct val="107000"/>
                        </a:lnSpc>
                        <a:spcBef>
                          <a:spcPts val="0"/>
                        </a:spcBef>
                        <a:spcAft>
                          <a:spcPts val="0"/>
                        </a:spcAft>
                      </a:pPr>
                      <a:r>
                        <a:rPr lang="en-US" sz="1200" b="0">
                          <a:solidFill>
                            <a:srgbClr val="5B296D"/>
                          </a:solidFill>
                          <a:effectLst/>
                          <a:latin typeface="Arial" panose="020B0604020202020204" pitchFamily="34" charset="0"/>
                          <a:cs typeface="Arial" panose="020B0604020202020204" pitchFamily="34" charset="0"/>
                        </a:rPr>
                        <a:t>Provide an engaging, inviting, and supportive space for dental hygienists.</a:t>
                      </a:r>
                      <a:br>
                        <a:rPr lang="en-US" sz="1200" b="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Celebrate differences.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Be the leader in developing and delivering dynamic, high quality learning opportunities.</a:t>
                      </a: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Advance structures that enable strategy development and execution in an inclusive, decisive and competent manner.</a:t>
                      </a: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dirty="0">
                          <a:solidFill>
                            <a:srgbClr val="5B296D"/>
                          </a:solidFill>
                          <a:effectLst/>
                          <a:latin typeface="Arial" panose="020B0604020202020204" pitchFamily="34" charset="0"/>
                          <a:cs typeface="Arial" panose="020B0604020202020204" pitchFamily="34" charset="0"/>
                        </a:rPr>
                        <a:t>Support dental hygienists in a variety of roles.</a:t>
                      </a:r>
                      <a:br>
                        <a:rPr lang="en-US" sz="1200" dirty="0">
                          <a:solidFill>
                            <a:srgbClr val="5B296D"/>
                          </a:solidFill>
                          <a:effectLst/>
                          <a:latin typeface="Arial" panose="020B0604020202020204" pitchFamily="34" charset="0"/>
                          <a:cs typeface="Arial" panose="020B0604020202020204" pitchFamily="34" charset="0"/>
                        </a:rPr>
                      </a:br>
                      <a:r>
                        <a:rPr lang="en-US" sz="1200" dirty="0">
                          <a:solidFill>
                            <a:srgbClr val="5B296D"/>
                          </a:solidFill>
                          <a:effectLst/>
                          <a:latin typeface="Arial" panose="020B0604020202020204" pitchFamily="34" charset="0"/>
                          <a:cs typeface="Arial" panose="020B0604020202020204" pitchFamily="34" charset="0"/>
                        </a:rPr>
                        <a:t>Pursue opportunities to advance the profession.</a:t>
                      </a:r>
                      <a:br>
                        <a:rPr lang="en-US" sz="1200" dirty="0">
                          <a:solidFill>
                            <a:srgbClr val="5B296D"/>
                          </a:solidFill>
                          <a:effectLst/>
                          <a:latin typeface="Arial" panose="020B0604020202020204" pitchFamily="34" charset="0"/>
                          <a:cs typeface="Arial" panose="020B0604020202020204" pitchFamily="34" charset="0"/>
                        </a:rPr>
                      </a:br>
                      <a:r>
                        <a:rPr lang="en-US" sz="1200" dirty="0">
                          <a:solidFill>
                            <a:srgbClr val="5B296D"/>
                          </a:solidFill>
                          <a:effectLst/>
                          <a:latin typeface="Arial" panose="020B0604020202020204" pitchFamily="34" charset="0"/>
                          <a:cs typeface="Arial" panose="020B0604020202020204" pitchFamily="34" charset="0"/>
                        </a:rPr>
                        <a:t>Promote the recognition, awareness and importance of dental hygienists.</a:t>
                      </a:r>
                      <a:endParaRPr lang="en-US" sz="1200" dirty="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6478772"/>
                  </a:ext>
                </a:extLst>
              </a:tr>
            </a:tbl>
          </a:graphicData>
        </a:graphic>
      </p:graphicFrame>
    </p:spTree>
    <p:extLst>
      <p:ext uri="{BB962C8B-B14F-4D97-AF65-F5344CB8AC3E}">
        <p14:creationId xmlns:p14="http://schemas.microsoft.com/office/powerpoint/2010/main" val="1942109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91AF-7BE6-684D-B4B4-26EDEBA3D14D}"/>
              </a:ext>
            </a:extLst>
          </p:cNvPr>
          <p:cNvSpPr>
            <a:spLocks noGrp="1"/>
          </p:cNvSpPr>
          <p:nvPr>
            <p:ph type="ctrTitle"/>
          </p:nvPr>
        </p:nvSpPr>
        <p:spPr>
          <a:xfrm>
            <a:off x="4128368" y="3891557"/>
            <a:ext cx="4937937" cy="1363215"/>
          </a:xfrm>
        </p:spPr>
        <p:txBody>
          <a:bodyPr anchor="t">
            <a:normAutofit/>
          </a:bodyPr>
          <a:lstStyle/>
          <a:p>
            <a:pPr algn="l"/>
            <a:r>
              <a:rPr lang="en-US" sz="4400" dirty="0">
                <a:solidFill>
                  <a:schemeClr val="accent2">
                    <a:lumMod val="50000"/>
                  </a:schemeClr>
                </a:solidFill>
              </a:rPr>
              <a:t>What can ADHA DO FOR ME?</a:t>
            </a:r>
          </a:p>
        </p:txBody>
      </p:sp>
      <p:pic>
        <p:nvPicPr>
          <p:cNvPr id="7" name="Picture 6" descr="A picture containing text, box, woman, man&#10;&#10;Description automatically generated">
            <a:extLst>
              <a:ext uri="{FF2B5EF4-FFF2-40B4-BE49-F238E27FC236}">
                <a16:creationId xmlns:a16="http://schemas.microsoft.com/office/drawing/2014/main" id="{004CF9EC-1146-4A63-A794-3A63D0E5804C}"/>
              </a:ext>
            </a:extLst>
          </p:cNvPr>
          <p:cNvPicPr>
            <a:picLocks noChangeAspect="1"/>
          </p:cNvPicPr>
          <p:nvPr/>
        </p:nvPicPr>
        <p:blipFill rotWithShape="1">
          <a:blip r:embed="rId2">
            <a:extLst>
              <a:ext uri="{28A0092B-C50C-407E-A947-70E740481C1C}">
                <a14:useLocalDpi xmlns:a14="http://schemas.microsoft.com/office/drawing/2010/main" val="0"/>
              </a:ext>
            </a:extLst>
          </a:blip>
          <a:srcRect t="29905" r="-1" b="32579"/>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Content Placeholder 5" descr="A group of people posing for a photo&#10;&#10;Description automatically generated">
            <a:extLst>
              <a:ext uri="{FF2B5EF4-FFF2-40B4-BE49-F238E27FC236}">
                <a16:creationId xmlns:a16="http://schemas.microsoft.com/office/drawing/2014/main" id="{F458EB66-5733-45DD-B0FA-E76AB4542D71}"/>
              </a:ext>
            </a:extLst>
          </p:cNvPr>
          <p:cNvPicPr>
            <a:picLocks noChangeAspect="1"/>
          </p:cNvPicPr>
          <p:nvPr/>
        </p:nvPicPr>
        <p:blipFill rotWithShape="1">
          <a:blip r:embed="rId3">
            <a:extLst>
              <a:ext uri="{28A0092B-C50C-407E-A947-70E740481C1C}">
                <a14:useLocalDpi xmlns:a14="http://schemas.microsoft.com/office/drawing/2010/main" val="0"/>
              </a:ext>
            </a:extLst>
          </a:blip>
          <a:srcRect t="948" r="-1" b="16686"/>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8" name="Picture 7" descr="A person posing in front of a brick building&#10;&#10;Description automatically generated">
            <a:extLst>
              <a:ext uri="{FF2B5EF4-FFF2-40B4-BE49-F238E27FC236}">
                <a16:creationId xmlns:a16="http://schemas.microsoft.com/office/drawing/2014/main" id="{302429CC-34A7-4A60-814E-5DAE96FC8B9E}"/>
              </a:ext>
            </a:extLst>
          </p:cNvPr>
          <p:cNvPicPr>
            <a:picLocks noChangeAspect="1"/>
          </p:cNvPicPr>
          <p:nvPr/>
        </p:nvPicPr>
        <p:blipFill rotWithShape="1">
          <a:blip r:embed="rId4">
            <a:extLst>
              <a:ext uri="{28A0092B-C50C-407E-A947-70E740481C1C}">
                <a14:useLocalDpi xmlns:a14="http://schemas.microsoft.com/office/drawing/2010/main" val="0"/>
              </a:ext>
            </a:extLst>
          </a:blip>
          <a:srcRect t="11266" r="1" b="24485"/>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6" name="Picture 5" descr="A group of people posing for a photo&#10;&#10;Description automatically generated">
            <a:extLst>
              <a:ext uri="{FF2B5EF4-FFF2-40B4-BE49-F238E27FC236}">
                <a16:creationId xmlns:a16="http://schemas.microsoft.com/office/drawing/2014/main" id="{C09D002E-1AD5-4D28-929B-B203A4FE06DC}"/>
              </a:ext>
            </a:extLst>
          </p:cNvPr>
          <p:cNvPicPr>
            <a:picLocks noChangeAspect="1"/>
          </p:cNvPicPr>
          <p:nvPr/>
        </p:nvPicPr>
        <p:blipFill rotWithShape="1">
          <a:blip r:embed="rId5">
            <a:extLst>
              <a:ext uri="{28A0092B-C50C-407E-A947-70E740481C1C}">
                <a14:useLocalDpi xmlns:a14="http://schemas.microsoft.com/office/drawing/2010/main" val="0"/>
              </a:ext>
            </a:extLst>
          </a:blip>
          <a:srcRect t="12520" r="-3" b="21056"/>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4" name="Picture 3" descr="A group of people posing for a photo&#10;&#10;Description automatically generated">
            <a:extLst>
              <a:ext uri="{FF2B5EF4-FFF2-40B4-BE49-F238E27FC236}">
                <a16:creationId xmlns:a16="http://schemas.microsoft.com/office/drawing/2014/main" id="{D90FB818-07F9-4504-92E4-29271900F996}"/>
              </a:ext>
            </a:extLst>
          </p:cNvPr>
          <p:cNvPicPr>
            <a:picLocks noChangeAspect="1"/>
          </p:cNvPicPr>
          <p:nvPr/>
        </p:nvPicPr>
        <p:blipFill rotWithShape="1">
          <a:blip r:embed="rId6">
            <a:extLst>
              <a:ext uri="{28A0092B-C50C-407E-A947-70E740481C1C}">
                <a14:useLocalDpi xmlns:a14="http://schemas.microsoft.com/office/drawing/2010/main" val="0"/>
              </a:ext>
            </a:extLst>
          </a:blip>
          <a:srcRect t="10712" r="1" b="25995"/>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40392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E6B4B0-B11D-8F40-B541-4D5F986D28E0}"/>
              </a:ext>
            </a:extLst>
          </p:cNvPr>
          <p:cNvSpPr txBox="1"/>
          <p:nvPr/>
        </p:nvSpPr>
        <p:spPr>
          <a:xfrm>
            <a:off x="1506416" y="3983712"/>
            <a:ext cx="7044026" cy="1569660"/>
          </a:xfrm>
          <a:prstGeom prst="rect">
            <a:avLst/>
          </a:prstGeom>
          <a:noFill/>
        </p:spPr>
        <p:txBody>
          <a:bodyPr wrap="square" lIns="91440" tIns="45720" rIns="91440" bIns="45720" rtlCol="0" anchor="t">
            <a:spAutoFit/>
          </a:bodyPr>
          <a:lstStyle/>
          <a:p>
            <a:r>
              <a:rPr lang="en-US" sz="2400" b="1" dirty="0">
                <a:solidFill>
                  <a:schemeClr val="accent2">
                    <a:lumMod val="50000"/>
                  </a:schemeClr>
                </a:solidFill>
                <a:latin typeface="Arial"/>
                <a:cs typeface="Arial"/>
              </a:rPr>
              <a:t>Delivering essential RDH information monthly to your inbox in a need-to-know format!</a:t>
            </a:r>
          </a:p>
          <a:p>
            <a:endParaRPr lang="en-US" sz="2400" b="1" dirty="0">
              <a:solidFill>
                <a:schemeClr val="accent2">
                  <a:lumMod val="50000"/>
                </a:schemeClr>
              </a:solidFill>
              <a:latin typeface="Arial" panose="020B0604020202020204" pitchFamily="34" charset="0"/>
              <a:cs typeface="Arial" panose="020B0604020202020204" pitchFamily="34" charset="0"/>
            </a:endParaRPr>
          </a:p>
          <a:p>
            <a:r>
              <a:rPr lang="en-US" sz="2400" b="1" dirty="0">
                <a:solidFill>
                  <a:schemeClr val="accent2">
                    <a:lumMod val="50000"/>
                  </a:schemeClr>
                </a:solidFill>
                <a:latin typeface="Arial"/>
                <a:cs typeface="Arial"/>
              </a:rPr>
              <a:t>Fast and easy for on-the-go students.</a:t>
            </a:r>
          </a:p>
        </p:txBody>
      </p:sp>
      <p:pic>
        <p:nvPicPr>
          <p:cNvPr id="5" name="Picture 4" descr="A screenshot of a video game&#10;&#10;Description automatically generated with medium confidence">
            <a:extLst>
              <a:ext uri="{FF2B5EF4-FFF2-40B4-BE49-F238E27FC236}">
                <a16:creationId xmlns:a16="http://schemas.microsoft.com/office/drawing/2014/main" id="{FC8F56BC-6534-F3DD-4CF5-12F6BAD2F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109" y="389123"/>
            <a:ext cx="7204847" cy="3377272"/>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E44CC1CC-B8C6-D09C-F4B3-7C2534781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7121">
            <a:off x="8434524" y="1726306"/>
            <a:ext cx="2419330" cy="4297495"/>
          </a:xfrm>
          <a:prstGeom prst="rect">
            <a:avLst/>
          </a:prstGeom>
        </p:spPr>
      </p:pic>
    </p:spTree>
    <p:extLst>
      <p:ext uri="{BB962C8B-B14F-4D97-AF65-F5344CB8AC3E}">
        <p14:creationId xmlns:p14="http://schemas.microsoft.com/office/powerpoint/2010/main" val="3089685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18C5249-B417-8989-58BB-BC6EF2BF3152}"/>
              </a:ext>
            </a:extLst>
          </p:cNvPr>
          <p:cNvSpPr>
            <a:spLocks noGrp="1"/>
          </p:cNvSpPr>
          <p:nvPr>
            <p:ph type="body" sz="quarter" idx="25"/>
          </p:nvPr>
        </p:nvSpPr>
        <p:spPr/>
        <p:txBody>
          <a:bodyPr/>
          <a:lstStyle/>
          <a:p>
            <a:pPr marL="245745" indent="-228600">
              <a:lnSpc>
                <a:spcPct val="90000"/>
              </a:lnSpc>
            </a:pPr>
            <a:r>
              <a:rPr lang="en-US" sz="2400" dirty="0">
                <a:solidFill>
                  <a:schemeClr val="tx1"/>
                </a:solidFill>
              </a:rPr>
              <a:t>The IOH is ADHA’s foundation that supports students just like you with multiple scholarship opportunities</a:t>
            </a:r>
          </a:p>
          <a:p>
            <a:pPr marL="245745" indent="-228600">
              <a:lnSpc>
                <a:spcPct val="90000"/>
              </a:lnSpc>
            </a:pPr>
            <a:endParaRPr lang="en-US" sz="2400" dirty="0">
              <a:solidFill>
                <a:schemeClr val="tx1"/>
              </a:solidFill>
              <a:ea typeface="Verdana"/>
            </a:endParaRPr>
          </a:p>
          <a:p>
            <a:pPr marL="245745" indent="-228600">
              <a:lnSpc>
                <a:spcPct val="90000"/>
              </a:lnSpc>
            </a:pPr>
            <a:r>
              <a:rPr lang="en-US" sz="2400" b="1" dirty="0">
                <a:solidFill>
                  <a:schemeClr val="tx1"/>
                </a:solidFill>
              </a:rPr>
              <a:t>Deadline: February 1, 2023</a:t>
            </a:r>
          </a:p>
          <a:p>
            <a:pPr marL="245745" indent="-228600">
              <a:lnSpc>
                <a:spcPct val="90000"/>
              </a:lnSpc>
            </a:pPr>
            <a:r>
              <a:rPr lang="en-US" b="1" i="1" dirty="0">
                <a:solidFill>
                  <a:schemeClr val="tx1"/>
                </a:solidFill>
              </a:rPr>
              <a:t>		   </a:t>
            </a:r>
            <a:r>
              <a:rPr lang="en-US" sz="1800" i="1" dirty="0">
                <a:solidFill>
                  <a:schemeClr val="tx1"/>
                </a:solidFill>
              </a:rPr>
              <a:t>for 2023 – 2024 School year</a:t>
            </a:r>
          </a:p>
          <a:p>
            <a:pPr marL="17145" indent="0">
              <a:lnSpc>
                <a:spcPct val="90000"/>
              </a:lnSpc>
              <a:buNone/>
            </a:pPr>
            <a:endParaRPr lang="en-US" sz="2400" b="1" dirty="0">
              <a:solidFill>
                <a:schemeClr val="tx1"/>
              </a:solidFill>
              <a:ea typeface="Verdana"/>
              <a:cs typeface="Verdana"/>
            </a:endParaRPr>
          </a:p>
          <a:p>
            <a:pPr marL="245745" indent="-228600">
              <a:lnSpc>
                <a:spcPct val="90000"/>
              </a:lnSpc>
            </a:pPr>
            <a:r>
              <a:rPr lang="en-US" sz="2400" dirty="0">
                <a:solidFill>
                  <a:schemeClr val="tx1"/>
                </a:solidFill>
              </a:rPr>
              <a:t>Visit adha.org/</a:t>
            </a:r>
            <a:r>
              <a:rPr lang="en-US" sz="2400" dirty="0" err="1">
                <a:solidFill>
                  <a:schemeClr val="tx1"/>
                </a:solidFill>
              </a:rPr>
              <a:t>ioh</a:t>
            </a:r>
            <a:r>
              <a:rPr lang="en-US" sz="2400" dirty="0">
                <a:solidFill>
                  <a:schemeClr val="tx1"/>
                </a:solidFill>
              </a:rPr>
              <a:t> for more information</a:t>
            </a:r>
            <a:endParaRPr lang="en-US" sz="2400" dirty="0">
              <a:solidFill>
                <a:schemeClr val="tx1"/>
              </a:solidFill>
              <a:ea typeface="Verdana"/>
            </a:endParaRPr>
          </a:p>
          <a:p>
            <a:endParaRPr lang="en-US" dirty="0"/>
          </a:p>
        </p:txBody>
      </p:sp>
      <p:sp>
        <p:nvSpPr>
          <p:cNvPr id="4" name="Title 3">
            <a:extLst>
              <a:ext uri="{FF2B5EF4-FFF2-40B4-BE49-F238E27FC236}">
                <a16:creationId xmlns:a16="http://schemas.microsoft.com/office/drawing/2014/main" id="{CC966194-C2CB-26AC-EF41-00AA6FEAF835}"/>
              </a:ext>
            </a:extLst>
          </p:cNvPr>
          <p:cNvSpPr>
            <a:spLocks noGrp="1"/>
          </p:cNvSpPr>
          <p:nvPr>
            <p:ph type="title"/>
          </p:nvPr>
        </p:nvSpPr>
        <p:spPr/>
        <p:txBody>
          <a:bodyPr/>
          <a:lstStyle/>
          <a:p>
            <a:r>
              <a:rPr lang="en-US" dirty="0"/>
              <a:t>Scholarship Opportunities</a:t>
            </a:r>
          </a:p>
        </p:txBody>
      </p:sp>
      <p:sp>
        <p:nvSpPr>
          <p:cNvPr id="16" name="Text Placeholder 15">
            <a:extLst>
              <a:ext uri="{FF2B5EF4-FFF2-40B4-BE49-F238E27FC236}">
                <a16:creationId xmlns:a16="http://schemas.microsoft.com/office/drawing/2014/main" id="{E958D844-3596-294E-3E65-277E5171219D}"/>
              </a:ext>
            </a:extLst>
          </p:cNvPr>
          <p:cNvSpPr>
            <a:spLocks noGrp="1"/>
          </p:cNvSpPr>
          <p:nvPr>
            <p:ph type="body" sz="quarter" idx="27"/>
          </p:nvPr>
        </p:nvSpPr>
        <p:spPr/>
        <p:txBody>
          <a:bodyPr/>
          <a:lstStyle/>
          <a:p>
            <a:r>
              <a:rPr lang="en-US" dirty="0"/>
              <a:t> </a:t>
            </a:r>
          </a:p>
        </p:txBody>
      </p:sp>
      <p:pic>
        <p:nvPicPr>
          <p:cNvPr id="17" name="Picture 16" descr="A picture containing square&#10;&#10;Description automatically generated">
            <a:extLst>
              <a:ext uri="{FF2B5EF4-FFF2-40B4-BE49-F238E27FC236}">
                <a16:creationId xmlns:a16="http://schemas.microsoft.com/office/drawing/2014/main" id="{B7814DD9-A77D-D254-DF67-2E5038AB9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628" y="2586503"/>
            <a:ext cx="5184659" cy="1435611"/>
          </a:xfrm>
          <a:prstGeom prst="rect">
            <a:avLst/>
          </a:prstGeom>
        </p:spPr>
      </p:pic>
    </p:spTree>
    <p:extLst>
      <p:ext uri="{BB962C8B-B14F-4D97-AF65-F5344CB8AC3E}">
        <p14:creationId xmlns:p14="http://schemas.microsoft.com/office/powerpoint/2010/main" val="635905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55213A8-EEBD-4B82-A143-64C03D821A02}"/>
              </a:ext>
            </a:extLst>
          </p:cNvPr>
          <p:cNvSpPr>
            <a:spLocks noGrp="1"/>
          </p:cNvSpPr>
          <p:nvPr>
            <p:ph type="body" sz="quarter" idx="13"/>
          </p:nvPr>
        </p:nvSpPr>
        <p:spPr>
          <a:xfrm>
            <a:off x="914400" y="1103313"/>
            <a:ext cx="9432925" cy="1293523"/>
          </a:xfrm>
        </p:spPr>
        <p:txBody>
          <a:bodyPr lIns="91440" tIns="45720" rIns="91440" bIns="45720" anchor="t">
            <a:normAutofit fontScale="92500" lnSpcReduction="10000"/>
          </a:bodyPr>
          <a:lstStyle/>
          <a:p>
            <a:pPr algn="l"/>
            <a:r>
              <a:rPr lang="en-US" sz="3200" i="0" dirty="0">
                <a:solidFill>
                  <a:srgbClr val="755DA7"/>
                </a:solidFill>
                <a:effectLst/>
                <a:latin typeface="Arial"/>
                <a:cs typeface="Arial"/>
              </a:rPr>
              <a:t>ADHA23 ANNUAL CONFERENCE</a:t>
            </a:r>
          </a:p>
          <a:p>
            <a:pPr algn="l"/>
            <a:r>
              <a:rPr lang="en-US" sz="2000" dirty="0">
                <a:solidFill>
                  <a:srgbClr val="755DA7"/>
                </a:solidFill>
                <a:latin typeface="Arial"/>
                <a:cs typeface="Arial"/>
              </a:rPr>
              <a:t>FRIDAY, JULY 7 - SUNDAY, JULY 9</a:t>
            </a:r>
          </a:p>
          <a:p>
            <a:pPr algn="l"/>
            <a:r>
              <a:rPr lang="en-US" sz="2000" dirty="0">
                <a:solidFill>
                  <a:srgbClr val="755DA7"/>
                </a:solidFill>
                <a:latin typeface="Arial"/>
                <a:cs typeface="Arial"/>
              </a:rPr>
              <a:t>CHICAGO, IL</a:t>
            </a:r>
          </a:p>
          <a:p>
            <a:endParaRPr lang="en-US" dirty="0"/>
          </a:p>
        </p:txBody>
      </p:sp>
      <p:sp>
        <p:nvSpPr>
          <p:cNvPr id="10" name="Text Placeholder 9">
            <a:extLst>
              <a:ext uri="{FF2B5EF4-FFF2-40B4-BE49-F238E27FC236}">
                <a16:creationId xmlns:a16="http://schemas.microsoft.com/office/drawing/2014/main" id="{7D08A031-D0C9-4B2C-B102-453CF7E238EA}"/>
              </a:ext>
            </a:extLst>
          </p:cNvPr>
          <p:cNvSpPr>
            <a:spLocks noGrp="1"/>
          </p:cNvSpPr>
          <p:nvPr>
            <p:ph type="body" sz="quarter" idx="14"/>
          </p:nvPr>
        </p:nvSpPr>
        <p:spPr>
          <a:xfrm>
            <a:off x="935038" y="2626467"/>
            <a:ext cx="6482904" cy="3278221"/>
          </a:xfrm>
        </p:spPr>
        <p:txBody>
          <a:bodyPr lIns="91440" tIns="45720" rIns="91440" bIns="45720" anchor="t">
            <a:normAutofit/>
          </a:bodyPr>
          <a:lstStyle/>
          <a:p>
            <a:pPr marL="0" indent="0" algn="l">
              <a:lnSpc>
                <a:spcPct val="95000"/>
              </a:lnSpc>
              <a:buNone/>
            </a:pPr>
            <a:r>
              <a:rPr lang="en-US" sz="2000" b="1" i="0" dirty="0">
                <a:solidFill>
                  <a:srgbClr val="F15D35"/>
                </a:solidFill>
                <a:effectLst/>
                <a:latin typeface="Arial"/>
                <a:cs typeface="Arial"/>
              </a:rPr>
              <a:t>A Special Place for Students</a:t>
            </a:r>
          </a:p>
          <a:p>
            <a:pPr marL="0" indent="0" algn="l">
              <a:lnSpc>
                <a:spcPct val="95000"/>
              </a:lnSpc>
              <a:buNone/>
            </a:pPr>
            <a:r>
              <a:rPr lang="en-US" sz="2000" b="0" i="0" dirty="0">
                <a:solidFill>
                  <a:srgbClr val="5A5A5A"/>
                </a:solidFill>
                <a:effectLst/>
                <a:latin typeface="Helvetica Neue"/>
                <a:cs typeface="Arial"/>
              </a:rPr>
              <a:t>Special events and education </a:t>
            </a:r>
            <a:r>
              <a:rPr lang="en-US" sz="2000" dirty="0">
                <a:solidFill>
                  <a:srgbClr val="5A5A5A"/>
                </a:solidFill>
                <a:latin typeface="Helvetica Neue"/>
                <a:cs typeface="Arial"/>
              </a:rPr>
              <a:t>designed</a:t>
            </a:r>
            <a:r>
              <a:rPr lang="en-US" sz="2000" b="0" i="0" dirty="0">
                <a:solidFill>
                  <a:srgbClr val="5A5A5A"/>
                </a:solidFill>
                <a:effectLst/>
                <a:latin typeface="Helvetica Neue"/>
                <a:cs typeface="Arial"/>
              </a:rPr>
              <a:t> to help dental hygiene students advance their knowledge, network and have a great time including:</a:t>
            </a:r>
          </a:p>
          <a:p>
            <a:pPr marL="342900" indent="-342900" algn="l">
              <a:lnSpc>
                <a:spcPct val="95000"/>
              </a:lnSpc>
              <a:buFont typeface="Arial" panose="020B0604020202020204" pitchFamily="34" charset="0"/>
              <a:buChar char="•"/>
            </a:pPr>
            <a:r>
              <a:rPr lang="en-US" sz="2000" b="0" i="0" dirty="0">
                <a:solidFill>
                  <a:srgbClr val="5A5A5A"/>
                </a:solidFill>
                <a:effectLst/>
                <a:latin typeface="Helvetica Neue"/>
                <a:cs typeface="Arial"/>
              </a:rPr>
              <a:t>Students-Only Reception  </a:t>
            </a:r>
          </a:p>
          <a:p>
            <a:pPr marL="342900" indent="-342900">
              <a:lnSpc>
                <a:spcPct val="95000"/>
              </a:lnSpc>
              <a:buFont typeface="Arial" panose="020B0604020202020204" pitchFamily="34" charset="0"/>
              <a:buChar char="•"/>
            </a:pPr>
            <a:r>
              <a:rPr lang="en-US" sz="2000" b="0" i="0" dirty="0">
                <a:solidFill>
                  <a:srgbClr val="5A5A5A"/>
                </a:solidFill>
                <a:effectLst/>
                <a:latin typeface="Helvetica Neue"/>
                <a:cs typeface="Arial"/>
              </a:rPr>
              <a:t>Network with fellow students and connect with the nation’s leading </a:t>
            </a:r>
            <a:r>
              <a:rPr lang="en-US" sz="2000" dirty="0">
                <a:solidFill>
                  <a:srgbClr val="5A5A5A"/>
                </a:solidFill>
                <a:latin typeface="Helvetica Neue"/>
                <a:cs typeface="Arial"/>
              </a:rPr>
              <a:t>dental</a:t>
            </a:r>
            <a:r>
              <a:rPr lang="en-US" sz="2000" b="0" i="0" dirty="0">
                <a:solidFill>
                  <a:srgbClr val="5A5A5A"/>
                </a:solidFill>
                <a:effectLst/>
                <a:latin typeface="Helvetica Neue"/>
                <a:cs typeface="Arial"/>
              </a:rPr>
              <a:t> </a:t>
            </a:r>
            <a:r>
              <a:rPr lang="en-US" sz="2000" dirty="0">
                <a:solidFill>
                  <a:srgbClr val="5A5A5A"/>
                </a:solidFill>
                <a:latin typeface="Helvetica Neue"/>
                <a:cs typeface="Arial"/>
              </a:rPr>
              <a:t>hygiene professionals</a:t>
            </a:r>
            <a:r>
              <a:rPr lang="en-US" sz="2000" b="0" i="0" dirty="0">
                <a:solidFill>
                  <a:srgbClr val="5A5A5A"/>
                </a:solidFill>
                <a:effectLst/>
                <a:latin typeface="Helvetica Neue"/>
                <a:cs typeface="Arial"/>
              </a:rPr>
              <a:t>.  </a:t>
            </a:r>
          </a:p>
          <a:p>
            <a:pPr marL="342900" indent="-342900">
              <a:lnSpc>
                <a:spcPct val="95000"/>
              </a:lnSpc>
              <a:buFont typeface="Arial" panose="020B0604020202020204" pitchFamily="34" charset="0"/>
              <a:buChar char="•"/>
            </a:pPr>
            <a:r>
              <a:rPr lang="en-US" sz="2000" b="0" i="0" dirty="0">
                <a:solidFill>
                  <a:srgbClr val="5A5A5A"/>
                </a:solidFill>
                <a:effectLst/>
                <a:latin typeface="Helvetica Neue"/>
                <a:cs typeface="Arial"/>
              </a:rPr>
              <a:t>Student specific courses</a:t>
            </a:r>
            <a:r>
              <a:rPr lang="en-US" sz="2000" dirty="0">
                <a:solidFill>
                  <a:srgbClr val="5A5A5A"/>
                </a:solidFill>
                <a:latin typeface="Helvetica Neue"/>
                <a:cs typeface="Arial"/>
              </a:rPr>
              <a:t> and select awards competitions</a:t>
            </a:r>
            <a:endParaRPr lang="en-US" sz="2000" b="0" i="0" dirty="0">
              <a:solidFill>
                <a:srgbClr val="5A5A5A"/>
              </a:solidFill>
              <a:effectLst/>
              <a:latin typeface="Helvetica Neue"/>
              <a:cs typeface="Arial"/>
            </a:endParaRPr>
          </a:p>
        </p:txBody>
      </p:sp>
      <p:pic>
        <p:nvPicPr>
          <p:cNvPr id="3" name="Picture 2" descr="Logo, company name&#10;&#10;Description automatically generated">
            <a:extLst>
              <a:ext uri="{FF2B5EF4-FFF2-40B4-BE49-F238E27FC236}">
                <a16:creationId xmlns:a16="http://schemas.microsoft.com/office/drawing/2014/main" id="{ADDAB684-79B5-09A1-D05E-314A06354B1A}"/>
              </a:ext>
            </a:extLst>
          </p:cNvPr>
          <p:cNvPicPr>
            <a:picLocks noChangeAspect="1"/>
          </p:cNvPicPr>
          <p:nvPr/>
        </p:nvPicPr>
        <p:blipFill>
          <a:blip r:embed="rId2"/>
          <a:stretch>
            <a:fillRect/>
          </a:stretch>
        </p:blipFill>
        <p:spPr>
          <a:xfrm>
            <a:off x="7823733" y="2288510"/>
            <a:ext cx="3952714" cy="2030571"/>
          </a:xfrm>
          <a:prstGeom prst="rect">
            <a:avLst/>
          </a:prstGeom>
        </p:spPr>
      </p:pic>
    </p:spTree>
    <p:extLst>
      <p:ext uri="{BB962C8B-B14F-4D97-AF65-F5344CB8AC3E}">
        <p14:creationId xmlns:p14="http://schemas.microsoft.com/office/powerpoint/2010/main" val="1753348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EA088C-8A64-43AE-81CE-C1E54B32C090}"/>
              </a:ext>
            </a:extLst>
          </p:cNvPr>
          <p:cNvSpPr>
            <a:spLocks noGrp="1"/>
          </p:cNvSpPr>
          <p:nvPr>
            <p:ph type="body" sz="quarter" idx="13"/>
          </p:nvPr>
        </p:nvSpPr>
        <p:spPr/>
        <p:txBody>
          <a:bodyPr>
            <a:normAutofit/>
          </a:bodyPr>
          <a:lstStyle/>
          <a:p>
            <a:r>
              <a:rPr lang="en-US" sz="2400" dirty="0">
                <a:latin typeface="Arial" panose="020B0604020202020204" pitchFamily="34" charset="0"/>
              </a:rPr>
              <a:t>National Board Review Course</a:t>
            </a:r>
          </a:p>
        </p:txBody>
      </p:sp>
      <p:sp>
        <p:nvSpPr>
          <p:cNvPr id="9" name="Text Placeholder 8">
            <a:extLst>
              <a:ext uri="{FF2B5EF4-FFF2-40B4-BE49-F238E27FC236}">
                <a16:creationId xmlns:a16="http://schemas.microsoft.com/office/drawing/2014/main" id="{266F5067-40D8-F4AF-A69E-CEDA7456A0A7}"/>
              </a:ext>
            </a:extLst>
          </p:cNvPr>
          <p:cNvSpPr>
            <a:spLocks noGrp="1"/>
          </p:cNvSpPr>
          <p:nvPr>
            <p:ph type="body" sz="quarter" idx="14"/>
          </p:nvPr>
        </p:nvSpPr>
        <p:spPr>
          <a:xfrm>
            <a:off x="735013" y="1619269"/>
            <a:ext cx="10975830" cy="4054475"/>
          </a:xfrm>
        </p:spPr>
        <p:txBody>
          <a:bodyPr>
            <a:normAutofit fontScale="92500" lnSpcReduction="10000"/>
          </a:bodyPr>
          <a:lstStyle/>
          <a:p>
            <a:pPr marL="342900" indent="-342900">
              <a:buFont typeface="Arial" panose="020B0604020202020204" pitchFamily="34" charset="0"/>
              <a:buChar char="•"/>
            </a:pPr>
            <a:r>
              <a:rPr lang="en-US" sz="2400" dirty="0">
                <a:latin typeface="Arial" panose="020B0604020202020204" pitchFamily="34" charset="0"/>
              </a:rPr>
              <a:t>Big discounts for ADHA student members!</a:t>
            </a:r>
          </a:p>
          <a:p>
            <a:pPr marL="800100" lvl="1" indent="-342900">
              <a:buFont typeface="Arial" panose="020B0604020202020204" pitchFamily="34" charset="0"/>
              <a:buChar char="•"/>
            </a:pPr>
            <a:r>
              <a:rPr lang="en-US" sz="2400" dirty="0">
                <a:latin typeface="Arial" panose="020B0604020202020204" pitchFamily="34" charset="0"/>
              </a:rPr>
              <a:t>$49 for 1-year members</a:t>
            </a:r>
          </a:p>
          <a:p>
            <a:pPr marL="800100" lvl="1" indent="-342900">
              <a:buFont typeface="Arial" panose="020B0604020202020204" pitchFamily="34" charset="0"/>
              <a:buChar char="•"/>
            </a:pPr>
            <a:r>
              <a:rPr lang="en-US" sz="2400" dirty="0">
                <a:latin typeface="Arial" panose="020B0604020202020204" pitchFamily="34" charset="0"/>
              </a:rPr>
              <a:t>$39 for 2-year members</a:t>
            </a:r>
          </a:p>
          <a:p>
            <a:pPr marL="800100" lvl="1" indent="-342900">
              <a:spcAft>
                <a:spcPts val="300"/>
              </a:spcAft>
              <a:buFont typeface="Arial" panose="020B0604020202020204" pitchFamily="34" charset="0"/>
              <a:buChar char="•"/>
            </a:pPr>
            <a:r>
              <a:rPr lang="en-US" sz="2400" dirty="0">
                <a:latin typeface="Arial" panose="020B0604020202020204" pitchFamily="34" charset="0"/>
              </a:rPr>
              <a:t>$125 for nonmembers</a:t>
            </a:r>
          </a:p>
          <a:p>
            <a:pPr marL="342900" indent="-342900">
              <a:spcAft>
                <a:spcPts val="300"/>
              </a:spcAft>
              <a:buFont typeface="Arial" panose="020B0604020202020204" pitchFamily="34" charset="0"/>
              <a:buChar char="•"/>
            </a:pPr>
            <a:r>
              <a:rPr lang="en-US" sz="2400" dirty="0">
                <a:latin typeface="Arial" panose="020B0604020202020204" pitchFamily="34" charset="0"/>
              </a:rPr>
              <a:t>Unlike any other board prep course on the market - you receive access forever! </a:t>
            </a:r>
          </a:p>
          <a:p>
            <a:pPr marL="342900" indent="-342900">
              <a:spcAft>
                <a:spcPts val="300"/>
              </a:spcAft>
              <a:buFont typeface="Arial" panose="020B0604020202020204" pitchFamily="34" charset="0"/>
              <a:buChar char="•"/>
            </a:pPr>
            <a:r>
              <a:rPr lang="en-US" sz="2400" dirty="0">
                <a:latin typeface="Arial" panose="020B0604020202020204" pitchFamily="34" charset="0"/>
              </a:rPr>
              <a:t>Watch on-demand videos from faculty members on all the need-to-know areas of the board exam!</a:t>
            </a:r>
          </a:p>
          <a:p>
            <a:pPr marL="342900" indent="-342900">
              <a:spcAft>
                <a:spcPts val="300"/>
              </a:spcAft>
              <a:buFont typeface="Arial" panose="020B0604020202020204" pitchFamily="34" charset="0"/>
              <a:buChar char="•"/>
            </a:pPr>
            <a:r>
              <a:rPr lang="en-US" sz="2400" dirty="0">
                <a:latin typeface="Arial" panose="020B0604020202020204" pitchFamily="34" charset="0"/>
              </a:rPr>
              <a:t>Access the ADHA test question bank and spend as much time as you’d like quizzing yourself.</a:t>
            </a:r>
          </a:p>
          <a:p>
            <a:pPr marL="342900" indent="-342900">
              <a:spcAft>
                <a:spcPts val="300"/>
              </a:spcAft>
              <a:buFont typeface="Arial" panose="020B0604020202020204" pitchFamily="34" charset="0"/>
              <a:buChar char="•"/>
            </a:pPr>
            <a:r>
              <a:rPr lang="en-US" sz="2400" dirty="0">
                <a:latin typeface="Arial" panose="020B0604020202020204" pitchFamily="34" charset="0"/>
              </a:rPr>
              <a:t>Ace your exam after prepping with ADHA!  </a:t>
            </a:r>
          </a:p>
          <a:p>
            <a:endParaRPr lang="en-US" dirty="0"/>
          </a:p>
        </p:txBody>
      </p:sp>
      <p:pic>
        <p:nvPicPr>
          <p:cNvPr id="6" name="Picture 5" descr="A picture containing shape&#10;&#10;Description automatically generated">
            <a:extLst>
              <a:ext uri="{FF2B5EF4-FFF2-40B4-BE49-F238E27FC236}">
                <a16:creationId xmlns:a16="http://schemas.microsoft.com/office/drawing/2014/main" id="{FD9E9B8F-4DCE-1632-6171-636AC8BDC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254" y="427778"/>
            <a:ext cx="5184659" cy="1395987"/>
          </a:xfrm>
          <a:prstGeom prst="rect">
            <a:avLst/>
          </a:prstGeom>
        </p:spPr>
      </p:pic>
    </p:spTree>
    <p:extLst>
      <p:ext uri="{BB962C8B-B14F-4D97-AF65-F5344CB8AC3E}">
        <p14:creationId xmlns:p14="http://schemas.microsoft.com/office/powerpoint/2010/main" val="37265641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 - &amp;quot;Company Outline Presentation&amp;quot;&quot;/&gt;&lt;property id=&quot;20307&quot; value=&quot;345&quot;/&gt;&lt;/object&gt;&lt;object type=&quot;3&quot; unique_id=&quot;10005&quot;&gt;&lt;property id=&quot;20148&quot; value=&quot;5&quot;/&gt;&lt;property id=&quot;20300&quot; value=&quot;Slide 4 - &amp;quot;Template Slide 01&amp;quot;&quot;/&gt;&lt;property id=&quot;20307&quot; value=&quot;283&quot;/&gt;&lt;/object&gt;&lt;object type=&quot;3&quot; unique_id=&quot;10007&quot;&gt;&lt;property id=&quot;20148&quot; value=&quot;5&quot;/&gt;&lt;property id=&quot;20300&quot; value=&quot;Slide 5 - &amp;quot;Template (w/ Placeholder) 01&amp;quot;&quot;/&gt;&lt;property id=&quot;20307&quot; value=&quot;344&quot;/&gt;&lt;/object&gt;&lt;object type=&quot;3&quot; unique_id=&quot;10008&quot;&gt;&lt;property id=&quot;20148&quot; value=&quot;5&quot;/&gt;&lt;property id=&quot;20300&quot; value=&quot;Slide 6 - &amp;quot;Template (w/ Placeholder) 02&amp;quot;&quot;/&gt;&lt;property id=&quot;20307&quot; value=&quot;343&quot;/&gt;&lt;/object&gt;&lt;object type=&quot;3&quot; unique_id=&quot;10017&quot;&gt;&lt;property id=&quot;20148&quot; value=&quot;5&quot;/&gt;&lt;property id=&quot;20300&quot; value=&quot;Slide 2 - &amp;quot;Company Outline Presentation&amp;quot;&quot;/&gt;&lt;property id=&quot;20307&quot; value=&quot;346&quot;/&gt;&lt;/object&gt;&lt;object type=&quot;3&quot; unique_id=&quot;10059&quot;&gt;&lt;property id=&quot;20148&quot; value=&quot;5&quot;/&gt;&lt;property id=&quot;20300&quot; value=&quot;Slide 3 - &amp;quot;Company Outline Presentation&amp;quot;&quot;/&gt;&lt;property id=&quot;20307&quot; value=&quot;347&quot;/&gt;&lt;/object&gt;&lt;/object&gt;&lt;object type=&quot;8&quot; unique_id=&quot;10016&quot;&gt;&lt;/object&gt;&lt;/object&gt;&lt;/database&gt;"/>
  <p:tag name="SECTOMILLISECCONVERTED" val="1"/>
</p:tagLst>
</file>

<file path=ppt/theme/theme1.xml><?xml version="1.0" encoding="utf-8"?>
<a:theme xmlns:a="http://schemas.openxmlformats.org/drawingml/2006/main" name="ADHA Slide Deck 2023">
  <a:themeElements>
    <a:clrScheme name="ADHA">
      <a:dk1>
        <a:srgbClr val="000000"/>
      </a:dk1>
      <a:lt1>
        <a:srgbClr val="FFFFFF"/>
      </a:lt1>
      <a:dk2>
        <a:srgbClr val="44546A"/>
      </a:dk2>
      <a:lt2>
        <a:srgbClr val="E7E6E6"/>
      </a:lt2>
      <a:accent1>
        <a:srgbClr val="3E2C70"/>
      </a:accent1>
      <a:accent2>
        <a:srgbClr val="B39DCA"/>
      </a:accent2>
      <a:accent3>
        <a:srgbClr val="FBAF3F"/>
      </a:accent3>
      <a:accent4>
        <a:srgbClr val="EFA01F"/>
      </a:accent4>
      <a:accent5>
        <a:srgbClr val="755EA8"/>
      </a:accent5>
      <a:accent6>
        <a:srgbClr val="FFE5B3"/>
      </a:accent6>
      <a:hlink>
        <a:srgbClr val="0563C1"/>
      </a:hlink>
      <a:folHlink>
        <a:srgbClr val="954F72"/>
      </a:folHlink>
    </a:clrScheme>
    <a:fontScheme name="Custom 35">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A_PPT_PresentationTemplate" id="{18950F67-1AD9-45E3-AF49-D5A7353E3508}" vid="{133A2A11-AEE7-48E9-9C6B-CBF5A54EAC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91BDE934CF2B4689D58A836699A7AB" ma:contentTypeVersion="13" ma:contentTypeDescription="Create a new document." ma:contentTypeScope="" ma:versionID="577602b1b87a6b055076776458969a8f">
  <xsd:schema xmlns:xsd="http://www.w3.org/2001/XMLSchema" xmlns:xs="http://www.w3.org/2001/XMLSchema" xmlns:p="http://schemas.microsoft.com/office/2006/metadata/properties" xmlns:ns2="00a52ddf-9686-499f-891b-fdd30ec86158" xmlns:ns3="e5937e8b-551b-460c-b135-26a3598d76c7" targetNamespace="http://schemas.microsoft.com/office/2006/metadata/properties" ma:root="true" ma:fieldsID="cc21fe72a9066bb096affb607fac46aa" ns2:_="" ns3:_="">
    <xsd:import namespace="00a52ddf-9686-499f-891b-fdd30ec86158"/>
    <xsd:import namespace="e5937e8b-551b-460c-b135-26a3598d76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a52ddf-9686-499f-891b-fdd30ec861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a0944e-77c6-4806-add3-1db73bea92ea"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937e8b-551b-460c-b135-26a3598d76c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a3c9088-b7c0-43ff-a5a2-4a13c9311108}" ma:internalName="TaxCatchAll" ma:showField="CatchAllData" ma:web="e5937e8b-551b-460c-b135-26a3598d76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0a52ddf-9686-499f-891b-fdd30ec86158">
      <Terms xmlns="http://schemas.microsoft.com/office/infopath/2007/PartnerControls"/>
    </lcf76f155ced4ddcb4097134ff3c332f>
    <TaxCatchAll xmlns="e5937e8b-551b-460c-b135-26a3598d76c7" xsi:nil="true"/>
  </documentManagement>
</p:properties>
</file>

<file path=customXml/itemProps1.xml><?xml version="1.0" encoding="utf-8"?>
<ds:datastoreItem xmlns:ds="http://schemas.openxmlformats.org/officeDocument/2006/customXml" ds:itemID="{2540DACE-6655-4B3F-B011-069FA7C4DC16}"/>
</file>

<file path=customXml/itemProps2.xml><?xml version="1.0" encoding="utf-8"?>
<ds:datastoreItem xmlns:ds="http://schemas.openxmlformats.org/officeDocument/2006/customXml" ds:itemID="{07FADEF0-5C94-4BF1-B62E-F43E6D691B7C}">
  <ds:schemaRefs>
    <ds:schemaRef ds:uri="http://schemas.microsoft.com/sharepoint/v3/contenttype/forms"/>
  </ds:schemaRefs>
</ds:datastoreItem>
</file>

<file path=customXml/itemProps3.xml><?xml version="1.0" encoding="utf-8"?>
<ds:datastoreItem xmlns:ds="http://schemas.openxmlformats.org/officeDocument/2006/customXml" ds:itemID="{8F93FFBB-F0D0-4A79-9FF8-FB7B3E2B7234}">
  <ds:schemaRefs>
    <ds:schemaRef ds:uri="http://schemas.microsoft.com/office/2006/documentManagement/types"/>
    <ds:schemaRef ds:uri="http://purl.org/dc/dcmitype/"/>
    <ds:schemaRef ds:uri="http://www.w3.org/XML/1998/namespace"/>
    <ds:schemaRef ds:uri="http://schemas.microsoft.com/office/infopath/2007/PartnerControls"/>
    <ds:schemaRef ds:uri="http://purl.org/dc/elements/1.1/"/>
    <ds:schemaRef ds:uri="http://schemas.openxmlformats.org/package/2006/metadata/core-properties"/>
    <ds:schemaRef ds:uri="a3ca41f0-2b73-42eb-a12d-662af8fb5fd2"/>
    <ds:schemaRef ds:uri="d4482823-4dec-4c43-b30b-15d7532dd29e"/>
    <ds:schemaRef ds:uri="D4482823-4DEC-4C43-B30B-15D7532DD29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ADHA_PowerPoint_Template - 2023 Re-Brand</Template>
  <TotalTime>1658</TotalTime>
  <Words>1598</Words>
  <Application>Microsoft Office PowerPoint</Application>
  <PresentationFormat>Widescreen</PresentationFormat>
  <Paragraphs>140</Paragraphs>
  <Slides>20</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Georgia</vt:lpstr>
      <vt:lpstr>Wingdings</vt:lpstr>
      <vt:lpstr>Arial</vt:lpstr>
      <vt:lpstr>Verdana</vt:lpstr>
      <vt:lpstr>Courier New</vt:lpstr>
      <vt:lpstr>Helvetica Neue</vt:lpstr>
      <vt:lpstr>Calibri</vt:lpstr>
      <vt:lpstr>Liberation Sans</vt:lpstr>
      <vt:lpstr>ADHA Slide Deck 2023</vt:lpstr>
      <vt:lpstr>PowerPoint Presentation</vt:lpstr>
      <vt:lpstr>PowerPoint Presentation</vt:lpstr>
      <vt:lpstr>PowerPoint Presentation</vt:lpstr>
      <vt:lpstr>PowerPoint Presentation</vt:lpstr>
      <vt:lpstr>What can ADHA DO FOR ME?</vt:lpstr>
      <vt:lpstr>PowerPoint Presentation</vt:lpstr>
      <vt:lpstr>Scholarship Opportunities</vt:lpstr>
      <vt:lpstr>PowerPoint Presentation</vt:lpstr>
      <vt:lpstr>PowerPoint Presentation</vt:lpstr>
      <vt:lpstr>Apply to be a Student Delegate</vt:lpstr>
      <vt:lpstr>Student proud week</vt:lpstr>
      <vt:lpstr>Student Instagram takeovers</vt:lpstr>
      <vt:lpstr>PowerPoint Presentation</vt:lpstr>
      <vt:lpstr>PowerPoint Presentation</vt:lpstr>
      <vt:lpstr>6+ months free membership!</vt:lpstr>
      <vt:lpstr>PowerPoint Presentation</vt:lpstr>
      <vt:lpstr>PowerPoint Presentation</vt:lpstr>
      <vt:lpstr>Meet CE Smart by ADHA</vt:lpstr>
      <vt:lpstr>We asked:   What would you tell your younger self? </vt:lpstr>
      <vt:lpstr>Welcome to the ADHA family – you’ve got this!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Kelsey Turner</dc:creator>
  <cp:keywords/>
  <dc:description/>
  <cp:lastModifiedBy>Kelsey Turner</cp:lastModifiedBy>
  <cp:revision>1</cp:revision>
  <dcterms:created xsi:type="dcterms:W3CDTF">2023-01-23T16:52:27Z</dcterms:created>
  <dcterms:modified xsi:type="dcterms:W3CDTF">2023-01-24T20:30:32Z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0x0101005A8AB2A46D02F14F9B8A2C4FB7F1247E</vt:lpwstr>
  </property>
  <property fmtid="{D5CDD505-2E9C-101B-9397-08002B2CF9AE}" pid="3" name="_dlc_DocIdItemGuid">
    <vt:lpwstr>24da68ff-a20f-4a75-b534-c67f5eab3292</vt:lpwstr>
  </property>
  <property fmtid="{D5CDD505-2E9C-101B-9397-08002B2CF9AE}" pid="4" name="MediaServiceImageTags">
    <vt:lpwstr/>
  </property>
</Properties>
</file>